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36"/>
  </p:notesMasterIdLst>
  <p:sldIdLst>
    <p:sldId id="266" r:id="rId5"/>
    <p:sldId id="257" r:id="rId6"/>
    <p:sldId id="267" r:id="rId7"/>
    <p:sldId id="269" r:id="rId8"/>
    <p:sldId id="270" r:id="rId9"/>
    <p:sldId id="272" r:id="rId10"/>
    <p:sldId id="274" r:id="rId11"/>
    <p:sldId id="276" r:id="rId12"/>
    <p:sldId id="279" r:id="rId13"/>
    <p:sldId id="282" r:id="rId14"/>
    <p:sldId id="281" r:id="rId15"/>
    <p:sldId id="280" r:id="rId16"/>
    <p:sldId id="283" r:id="rId17"/>
    <p:sldId id="285" r:id="rId18"/>
    <p:sldId id="284" r:id="rId19"/>
    <p:sldId id="286" r:id="rId20"/>
    <p:sldId id="287" r:id="rId21"/>
    <p:sldId id="288" r:id="rId22"/>
    <p:sldId id="290" r:id="rId23"/>
    <p:sldId id="291" r:id="rId24"/>
    <p:sldId id="292" r:id="rId25"/>
    <p:sldId id="293" r:id="rId26"/>
    <p:sldId id="294" r:id="rId27"/>
    <p:sldId id="295" r:id="rId28"/>
    <p:sldId id="296" r:id="rId29"/>
    <p:sldId id="297" r:id="rId30"/>
    <p:sldId id="299" r:id="rId31"/>
    <p:sldId id="298" r:id="rId32"/>
    <p:sldId id="300" r:id="rId33"/>
    <p:sldId id="301" r:id="rId34"/>
    <p:sldId id="302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44" autoAdjust="0"/>
    <p:restoredTop sz="94660"/>
  </p:normalViewPr>
  <p:slideViewPr>
    <p:cSldViewPr snapToGrid="0">
      <p:cViewPr varScale="1">
        <p:scale>
          <a:sx n="70" d="100"/>
          <a:sy n="70" d="100"/>
        </p:scale>
        <p:origin x="738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heme" Target="theme/theme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4FF870C-5D9B-4878-9827-A3D8F8D3B4C3}" type="doc">
      <dgm:prSet loTypeId="urn:microsoft.com/office/officeart/2018/5/layout/IconLeafLabelList" loCatId="icon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193252BB-1661-4EF1-B4B4-B609E884D6B5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DATA VISUALIZATION</a:t>
          </a:r>
        </a:p>
      </dgm:t>
    </dgm:pt>
    <dgm:pt modelId="{5A04EF90-0F09-4424-BA8F-063E80337D8E}" type="parTrans" cxnId="{095425F3-197C-4E69-84D5-0C51196EF1C6}">
      <dgm:prSet/>
      <dgm:spPr/>
      <dgm:t>
        <a:bodyPr/>
        <a:lstStyle/>
        <a:p>
          <a:endParaRPr lang="en-US"/>
        </a:p>
      </dgm:t>
    </dgm:pt>
    <dgm:pt modelId="{54292CB0-011E-4706-9294-372AD5816BB9}" type="sibTrans" cxnId="{095425F3-197C-4E69-84D5-0C51196EF1C6}">
      <dgm:prSet/>
      <dgm:spPr/>
      <dgm:t>
        <a:bodyPr/>
        <a:lstStyle/>
        <a:p>
          <a:endParaRPr lang="en-US"/>
        </a:p>
      </dgm:t>
    </dgm:pt>
    <dgm:pt modelId="{1777E161-D0DE-4D31-91FE-E2AD8AAC6AAC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DATA ANALYSIS</a:t>
          </a:r>
        </a:p>
      </dgm:t>
    </dgm:pt>
    <dgm:pt modelId="{50E45982-4B36-4BD3-ABAD-204FBA61FF0E}" type="parTrans" cxnId="{A341BC0D-6DD3-4979-9832-08DC41068DC6}">
      <dgm:prSet/>
      <dgm:spPr/>
      <dgm:t>
        <a:bodyPr/>
        <a:lstStyle/>
        <a:p>
          <a:endParaRPr lang="en-US"/>
        </a:p>
      </dgm:t>
    </dgm:pt>
    <dgm:pt modelId="{FB489039-8D8A-4FC2-9B37-994383FDE902}" type="sibTrans" cxnId="{A341BC0D-6DD3-4979-9832-08DC41068DC6}">
      <dgm:prSet/>
      <dgm:spPr/>
      <dgm:t>
        <a:bodyPr/>
        <a:lstStyle/>
        <a:p>
          <a:endParaRPr lang="en-US"/>
        </a:p>
      </dgm:t>
    </dgm:pt>
    <dgm:pt modelId="{A0E3938A-38FD-4C6B-BC76-DCF294EE93DC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DATA MODELLING</a:t>
          </a:r>
        </a:p>
      </dgm:t>
    </dgm:pt>
    <dgm:pt modelId="{8655D1BC-F152-4DA3-90FE-11A6554E87C9}" type="parTrans" cxnId="{F1960191-6C4D-45E6-A70C-022CDEE00113}">
      <dgm:prSet/>
      <dgm:spPr/>
      <dgm:t>
        <a:bodyPr/>
        <a:lstStyle/>
        <a:p>
          <a:endParaRPr lang="en-US"/>
        </a:p>
      </dgm:t>
    </dgm:pt>
    <dgm:pt modelId="{7DE219E0-15AA-4B4B-9BED-F21993E27992}" type="sibTrans" cxnId="{F1960191-6C4D-45E6-A70C-022CDEE00113}">
      <dgm:prSet/>
      <dgm:spPr/>
      <dgm:t>
        <a:bodyPr/>
        <a:lstStyle/>
        <a:p>
          <a:endParaRPr lang="en-US"/>
        </a:p>
      </dgm:t>
    </dgm:pt>
    <dgm:pt modelId="{D2FA40C6-C0ED-46A3-92CE-B081053B2BA8}" type="pres">
      <dgm:prSet presAssocID="{34FF870C-5D9B-4878-9827-A3D8F8D3B4C3}" presName="root" presStyleCnt="0">
        <dgm:presLayoutVars>
          <dgm:dir/>
          <dgm:resizeHandles val="exact"/>
        </dgm:presLayoutVars>
      </dgm:prSet>
      <dgm:spPr/>
    </dgm:pt>
    <dgm:pt modelId="{4F71816B-273C-49A1-A458-BCE14C9FAD7C}" type="pres">
      <dgm:prSet presAssocID="{193252BB-1661-4EF1-B4B4-B609E884D6B5}" presName="compNode" presStyleCnt="0"/>
      <dgm:spPr/>
    </dgm:pt>
    <dgm:pt modelId="{23A2EDD9-C89F-49C9-AE4A-D6196B4CA219}" type="pres">
      <dgm:prSet presAssocID="{193252BB-1661-4EF1-B4B4-B609E884D6B5}" presName="iconBgRect" presStyleLbl="bgShp" presStyleIdx="0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AFF6CE53-2172-43E4-BC33-3C48272DDCF0}" type="pres">
      <dgm:prSet presAssocID="{193252BB-1661-4EF1-B4B4-B609E884D6B5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ie chart"/>
        </a:ext>
      </dgm:extLst>
    </dgm:pt>
    <dgm:pt modelId="{8CFED58E-CED6-48CB-AD6E-8A220711C954}" type="pres">
      <dgm:prSet presAssocID="{193252BB-1661-4EF1-B4B4-B609E884D6B5}" presName="spaceRect" presStyleCnt="0"/>
      <dgm:spPr/>
    </dgm:pt>
    <dgm:pt modelId="{B2757675-DFB6-4B33-9701-161572571D2B}" type="pres">
      <dgm:prSet presAssocID="{193252BB-1661-4EF1-B4B4-B609E884D6B5}" presName="textRect" presStyleLbl="revTx" presStyleIdx="0" presStyleCnt="3">
        <dgm:presLayoutVars>
          <dgm:chMax val="1"/>
          <dgm:chPref val="1"/>
        </dgm:presLayoutVars>
      </dgm:prSet>
      <dgm:spPr/>
    </dgm:pt>
    <dgm:pt modelId="{FF5FC25A-8895-4059-A7CB-AC8E769B2E4B}" type="pres">
      <dgm:prSet presAssocID="{54292CB0-011E-4706-9294-372AD5816BB9}" presName="sibTrans" presStyleCnt="0"/>
      <dgm:spPr/>
    </dgm:pt>
    <dgm:pt modelId="{F181BEB4-66E0-4B62-8712-BD0A64659834}" type="pres">
      <dgm:prSet presAssocID="{1777E161-D0DE-4D31-91FE-E2AD8AAC6AAC}" presName="compNode" presStyleCnt="0"/>
      <dgm:spPr/>
    </dgm:pt>
    <dgm:pt modelId="{0E81F59E-BE24-4A43-8B4D-78AE486DB35A}" type="pres">
      <dgm:prSet presAssocID="{1777E161-D0DE-4D31-91FE-E2AD8AAC6AAC}" presName="iconBgRect" presStyleLbl="bgShp" presStyleIdx="1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C6C18185-40AF-48A2-8685-C39F432C8E80}" type="pres">
      <dgm:prSet presAssocID="{1777E161-D0DE-4D31-91FE-E2AD8AAC6AAC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esentation with bar chart"/>
        </a:ext>
      </dgm:extLst>
    </dgm:pt>
    <dgm:pt modelId="{676699DF-00CC-4F16-B4E6-75EFFED81874}" type="pres">
      <dgm:prSet presAssocID="{1777E161-D0DE-4D31-91FE-E2AD8AAC6AAC}" presName="spaceRect" presStyleCnt="0"/>
      <dgm:spPr/>
    </dgm:pt>
    <dgm:pt modelId="{1CD40C66-A0B4-4978-9941-A79D4CBD111B}" type="pres">
      <dgm:prSet presAssocID="{1777E161-D0DE-4D31-91FE-E2AD8AAC6AAC}" presName="textRect" presStyleLbl="revTx" presStyleIdx="1" presStyleCnt="3">
        <dgm:presLayoutVars>
          <dgm:chMax val="1"/>
          <dgm:chPref val="1"/>
        </dgm:presLayoutVars>
      </dgm:prSet>
      <dgm:spPr/>
    </dgm:pt>
    <dgm:pt modelId="{F18A00AD-35D1-4313-87F2-111D7B13ECED}" type="pres">
      <dgm:prSet presAssocID="{FB489039-8D8A-4FC2-9B37-994383FDE902}" presName="sibTrans" presStyleCnt="0"/>
      <dgm:spPr/>
    </dgm:pt>
    <dgm:pt modelId="{59EC7549-F063-437F-8388-459A5C769816}" type="pres">
      <dgm:prSet presAssocID="{A0E3938A-38FD-4C6B-BC76-DCF294EE93DC}" presName="compNode" presStyleCnt="0"/>
      <dgm:spPr/>
    </dgm:pt>
    <dgm:pt modelId="{81253FDF-02A1-40D1-89CA-3EA7AF168FD7}" type="pres">
      <dgm:prSet presAssocID="{A0E3938A-38FD-4C6B-BC76-DCF294EE93DC}" presName="iconBgRect" presStyleLbl="bgShp" presStyleIdx="2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8156E8E0-9CDC-4EAB-A61D-AF474D6D9368}" type="pres">
      <dgm:prSet presAssocID="{A0E3938A-38FD-4C6B-BC76-DCF294EE93DC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ightbulb"/>
        </a:ext>
      </dgm:extLst>
    </dgm:pt>
    <dgm:pt modelId="{CF8829A0-3E8F-471E-B721-0E359AF6C976}" type="pres">
      <dgm:prSet presAssocID="{A0E3938A-38FD-4C6B-BC76-DCF294EE93DC}" presName="spaceRect" presStyleCnt="0"/>
      <dgm:spPr/>
    </dgm:pt>
    <dgm:pt modelId="{2DEB68D9-2D2A-405A-A95A-F123B81445D3}" type="pres">
      <dgm:prSet presAssocID="{A0E3938A-38FD-4C6B-BC76-DCF294EE93DC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A341BC0D-6DD3-4979-9832-08DC41068DC6}" srcId="{34FF870C-5D9B-4878-9827-A3D8F8D3B4C3}" destId="{1777E161-D0DE-4D31-91FE-E2AD8AAC6AAC}" srcOrd="1" destOrd="0" parTransId="{50E45982-4B36-4BD3-ABAD-204FBA61FF0E}" sibTransId="{FB489039-8D8A-4FC2-9B37-994383FDE902}"/>
    <dgm:cxn modelId="{472D2D17-E245-46DF-98A5-C38415CADC1E}" type="presOf" srcId="{A0E3938A-38FD-4C6B-BC76-DCF294EE93DC}" destId="{2DEB68D9-2D2A-405A-A95A-F123B81445D3}" srcOrd="0" destOrd="0" presId="urn:microsoft.com/office/officeart/2018/5/layout/IconLeafLabelList"/>
    <dgm:cxn modelId="{B126511F-11FF-4EDD-85D7-D89737033340}" type="presOf" srcId="{34FF870C-5D9B-4878-9827-A3D8F8D3B4C3}" destId="{D2FA40C6-C0ED-46A3-92CE-B081053B2BA8}" srcOrd="0" destOrd="0" presId="urn:microsoft.com/office/officeart/2018/5/layout/IconLeafLabelList"/>
    <dgm:cxn modelId="{FA3ECF3F-F2D7-4808-8F32-35657BC1DF89}" type="presOf" srcId="{193252BB-1661-4EF1-B4B4-B609E884D6B5}" destId="{B2757675-DFB6-4B33-9701-161572571D2B}" srcOrd="0" destOrd="0" presId="urn:microsoft.com/office/officeart/2018/5/layout/IconLeafLabelList"/>
    <dgm:cxn modelId="{F1960191-6C4D-45E6-A70C-022CDEE00113}" srcId="{34FF870C-5D9B-4878-9827-A3D8F8D3B4C3}" destId="{A0E3938A-38FD-4C6B-BC76-DCF294EE93DC}" srcOrd="2" destOrd="0" parTransId="{8655D1BC-F152-4DA3-90FE-11A6554E87C9}" sibTransId="{7DE219E0-15AA-4B4B-9BED-F21993E27992}"/>
    <dgm:cxn modelId="{C3093AB7-9BBB-4595-A705-841ABB75BC49}" type="presOf" srcId="{1777E161-D0DE-4D31-91FE-E2AD8AAC6AAC}" destId="{1CD40C66-A0B4-4978-9941-A79D4CBD111B}" srcOrd="0" destOrd="0" presId="urn:microsoft.com/office/officeart/2018/5/layout/IconLeafLabelList"/>
    <dgm:cxn modelId="{095425F3-197C-4E69-84D5-0C51196EF1C6}" srcId="{34FF870C-5D9B-4878-9827-A3D8F8D3B4C3}" destId="{193252BB-1661-4EF1-B4B4-B609E884D6B5}" srcOrd="0" destOrd="0" parTransId="{5A04EF90-0F09-4424-BA8F-063E80337D8E}" sibTransId="{54292CB0-011E-4706-9294-372AD5816BB9}"/>
    <dgm:cxn modelId="{CFFB4A70-BD6C-4082-9DB4-48041D051C82}" type="presParOf" srcId="{D2FA40C6-C0ED-46A3-92CE-B081053B2BA8}" destId="{4F71816B-273C-49A1-A458-BCE14C9FAD7C}" srcOrd="0" destOrd="0" presId="urn:microsoft.com/office/officeart/2018/5/layout/IconLeafLabelList"/>
    <dgm:cxn modelId="{697C797D-B0A3-487C-82FB-C6242AC02007}" type="presParOf" srcId="{4F71816B-273C-49A1-A458-BCE14C9FAD7C}" destId="{23A2EDD9-C89F-49C9-AE4A-D6196B4CA219}" srcOrd="0" destOrd="0" presId="urn:microsoft.com/office/officeart/2018/5/layout/IconLeafLabelList"/>
    <dgm:cxn modelId="{DF512F07-EEDC-4E6F-8099-188C14ECF869}" type="presParOf" srcId="{4F71816B-273C-49A1-A458-BCE14C9FAD7C}" destId="{AFF6CE53-2172-43E4-BC33-3C48272DDCF0}" srcOrd="1" destOrd="0" presId="urn:microsoft.com/office/officeart/2018/5/layout/IconLeafLabelList"/>
    <dgm:cxn modelId="{9D5B3B65-8825-47E0-95F3-9A1D2B1E6DD6}" type="presParOf" srcId="{4F71816B-273C-49A1-A458-BCE14C9FAD7C}" destId="{8CFED58E-CED6-48CB-AD6E-8A220711C954}" srcOrd="2" destOrd="0" presId="urn:microsoft.com/office/officeart/2018/5/layout/IconLeafLabelList"/>
    <dgm:cxn modelId="{1E9B72B2-2AB0-418C-94B5-6567B0CCC879}" type="presParOf" srcId="{4F71816B-273C-49A1-A458-BCE14C9FAD7C}" destId="{B2757675-DFB6-4B33-9701-161572571D2B}" srcOrd="3" destOrd="0" presId="urn:microsoft.com/office/officeart/2018/5/layout/IconLeafLabelList"/>
    <dgm:cxn modelId="{127552B3-8890-4CBD-B12B-9C8A4BCA5A9E}" type="presParOf" srcId="{D2FA40C6-C0ED-46A3-92CE-B081053B2BA8}" destId="{FF5FC25A-8895-4059-A7CB-AC8E769B2E4B}" srcOrd="1" destOrd="0" presId="urn:microsoft.com/office/officeart/2018/5/layout/IconLeafLabelList"/>
    <dgm:cxn modelId="{1C669417-79B7-433E-A975-738A07EE9783}" type="presParOf" srcId="{D2FA40C6-C0ED-46A3-92CE-B081053B2BA8}" destId="{F181BEB4-66E0-4B62-8712-BD0A64659834}" srcOrd="2" destOrd="0" presId="urn:microsoft.com/office/officeart/2018/5/layout/IconLeafLabelList"/>
    <dgm:cxn modelId="{9C7F80FB-C680-4E35-AD11-9BE4BD6556F1}" type="presParOf" srcId="{F181BEB4-66E0-4B62-8712-BD0A64659834}" destId="{0E81F59E-BE24-4A43-8B4D-78AE486DB35A}" srcOrd="0" destOrd="0" presId="urn:microsoft.com/office/officeart/2018/5/layout/IconLeafLabelList"/>
    <dgm:cxn modelId="{998459A1-F347-48D8-BB50-EB12075F5FDA}" type="presParOf" srcId="{F181BEB4-66E0-4B62-8712-BD0A64659834}" destId="{C6C18185-40AF-48A2-8685-C39F432C8E80}" srcOrd="1" destOrd="0" presId="urn:microsoft.com/office/officeart/2018/5/layout/IconLeafLabelList"/>
    <dgm:cxn modelId="{EC8BA919-8D94-4FB4-BC09-6604E9B16BBF}" type="presParOf" srcId="{F181BEB4-66E0-4B62-8712-BD0A64659834}" destId="{676699DF-00CC-4F16-B4E6-75EFFED81874}" srcOrd="2" destOrd="0" presId="urn:microsoft.com/office/officeart/2018/5/layout/IconLeafLabelList"/>
    <dgm:cxn modelId="{99E65743-4445-4C74-BBE7-040C68F4FF62}" type="presParOf" srcId="{F181BEB4-66E0-4B62-8712-BD0A64659834}" destId="{1CD40C66-A0B4-4978-9941-A79D4CBD111B}" srcOrd="3" destOrd="0" presId="urn:microsoft.com/office/officeart/2018/5/layout/IconLeafLabelList"/>
    <dgm:cxn modelId="{044D2D07-87CA-47BD-BFAF-AD1C67AA89AA}" type="presParOf" srcId="{D2FA40C6-C0ED-46A3-92CE-B081053B2BA8}" destId="{F18A00AD-35D1-4313-87F2-111D7B13ECED}" srcOrd="3" destOrd="0" presId="urn:microsoft.com/office/officeart/2018/5/layout/IconLeafLabelList"/>
    <dgm:cxn modelId="{8A2DCF1E-4E06-4424-AA2E-B74ACB475E11}" type="presParOf" srcId="{D2FA40C6-C0ED-46A3-92CE-B081053B2BA8}" destId="{59EC7549-F063-437F-8388-459A5C769816}" srcOrd="4" destOrd="0" presId="urn:microsoft.com/office/officeart/2018/5/layout/IconLeafLabelList"/>
    <dgm:cxn modelId="{9F0E93DA-CF03-4DEE-B53D-F38603507FC7}" type="presParOf" srcId="{59EC7549-F063-437F-8388-459A5C769816}" destId="{81253FDF-02A1-40D1-89CA-3EA7AF168FD7}" srcOrd="0" destOrd="0" presId="urn:microsoft.com/office/officeart/2018/5/layout/IconLeafLabelList"/>
    <dgm:cxn modelId="{4D35F28B-EF19-4A81-863F-ABB1FD8C2333}" type="presParOf" srcId="{59EC7549-F063-437F-8388-459A5C769816}" destId="{8156E8E0-9CDC-4EAB-A61D-AF474D6D9368}" srcOrd="1" destOrd="0" presId="urn:microsoft.com/office/officeart/2018/5/layout/IconLeafLabelList"/>
    <dgm:cxn modelId="{6D4CD298-2BC6-42A7-91B3-33BBA4EB1AE7}" type="presParOf" srcId="{59EC7549-F063-437F-8388-459A5C769816}" destId="{CF8829A0-3E8F-471E-B721-0E359AF6C976}" srcOrd="2" destOrd="0" presId="urn:microsoft.com/office/officeart/2018/5/layout/IconLeafLabelList"/>
    <dgm:cxn modelId="{F6EAE01F-088E-445D-B1CC-B67F9FD8C8D6}" type="presParOf" srcId="{59EC7549-F063-437F-8388-459A5C769816}" destId="{2DEB68D9-2D2A-405A-A95A-F123B81445D3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2035D29-D4E1-493F-8844-EF84B044B571}" type="doc">
      <dgm:prSet loTypeId="urn:microsoft.com/office/officeart/2008/layout/VerticalCurvedList" loCatId="list" qsTypeId="urn:microsoft.com/office/officeart/2005/8/quickstyle/3d1" qsCatId="3D" csTypeId="urn:microsoft.com/office/officeart/2005/8/colors/accent5_1" csCatId="accent5" phldr="1"/>
      <dgm:spPr/>
      <dgm:t>
        <a:bodyPr/>
        <a:lstStyle/>
        <a:p>
          <a:endParaRPr lang="en-US"/>
        </a:p>
      </dgm:t>
    </dgm:pt>
    <dgm:pt modelId="{A00B62C9-48ED-463D-B421-3DB3E0F545AF}">
      <dgm:prSet phldrT="[Text]"/>
      <dgm:spPr/>
      <dgm:t>
        <a:bodyPr/>
        <a:lstStyle/>
        <a:p>
          <a:r>
            <a:rPr lang="en-US" dirty="0"/>
            <a:t>Central Tendency</a:t>
          </a:r>
        </a:p>
      </dgm:t>
    </dgm:pt>
    <dgm:pt modelId="{33819790-911E-4EFF-A077-3331DD0A8BBB}" type="parTrans" cxnId="{56010489-6583-4B88-9CBD-12DACC88FEDF}">
      <dgm:prSet/>
      <dgm:spPr/>
      <dgm:t>
        <a:bodyPr/>
        <a:lstStyle/>
        <a:p>
          <a:endParaRPr lang="en-US"/>
        </a:p>
      </dgm:t>
    </dgm:pt>
    <dgm:pt modelId="{F4046E5E-9E51-4975-80E7-98342406C59F}" type="sibTrans" cxnId="{56010489-6583-4B88-9CBD-12DACC88FEDF}">
      <dgm:prSet/>
      <dgm:spPr/>
      <dgm:t>
        <a:bodyPr/>
        <a:lstStyle/>
        <a:p>
          <a:endParaRPr lang="en-US"/>
        </a:p>
      </dgm:t>
    </dgm:pt>
    <dgm:pt modelId="{665827CE-D287-4707-85E0-96C3794B633C}">
      <dgm:prSet phldrT="[Text]"/>
      <dgm:spPr/>
      <dgm:t>
        <a:bodyPr/>
        <a:lstStyle/>
        <a:p>
          <a:r>
            <a:rPr lang="en-US" dirty="0"/>
            <a:t>Dispersion of Data</a:t>
          </a:r>
        </a:p>
      </dgm:t>
    </dgm:pt>
    <dgm:pt modelId="{F64B4D94-E716-4E68-B4C7-D626882E916D}" type="parTrans" cxnId="{640160EE-19EA-4F1B-9680-8334C23A80EE}">
      <dgm:prSet/>
      <dgm:spPr/>
      <dgm:t>
        <a:bodyPr/>
        <a:lstStyle/>
        <a:p>
          <a:endParaRPr lang="en-US"/>
        </a:p>
      </dgm:t>
    </dgm:pt>
    <dgm:pt modelId="{AD394262-8490-4DBF-BEE2-A2F102BB6076}" type="sibTrans" cxnId="{640160EE-19EA-4F1B-9680-8334C23A80EE}">
      <dgm:prSet/>
      <dgm:spPr/>
      <dgm:t>
        <a:bodyPr/>
        <a:lstStyle/>
        <a:p>
          <a:endParaRPr lang="en-US"/>
        </a:p>
      </dgm:t>
    </dgm:pt>
    <dgm:pt modelId="{81C16307-54EB-4920-9B38-ACC2EAAB960E}">
      <dgm:prSet phldrT="[Text]"/>
      <dgm:spPr/>
      <dgm:t>
        <a:bodyPr/>
        <a:lstStyle/>
        <a:p>
          <a:r>
            <a:rPr lang="en-US" dirty="0"/>
            <a:t>Kurtosis</a:t>
          </a:r>
        </a:p>
      </dgm:t>
    </dgm:pt>
    <dgm:pt modelId="{F20228D4-2799-4C28-B527-DB7C1D70C068}" type="parTrans" cxnId="{BD0FD34F-01F3-43E4-8EC2-8E7FF751B63F}">
      <dgm:prSet/>
      <dgm:spPr/>
      <dgm:t>
        <a:bodyPr/>
        <a:lstStyle/>
        <a:p>
          <a:endParaRPr lang="en-US"/>
        </a:p>
      </dgm:t>
    </dgm:pt>
    <dgm:pt modelId="{D951EAD6-8535-423F-9019-4FA8F560F451}" type="sibTrans" cxnId="{BD0FD34F-01F3-43E4-8EC2-8E7FF751B63F}">
      <dgm:prSet/>
      <dgm:spPr/>
      <dgm:t>
        <a:bodyPr/>
        <a:lstStyle/>
        <a:p>
          <a:endParaRPr lang="en-US"/>
        </a:p>
      </dgm:t>
    </dgm:pt>
    <dgm:pt modelId="{5FED0D1F-FE6A-4416-A17D-22E6CFFDFC5B}" type="pres">
      <dgm:prSet presAssocID="{B2035D29-D4E1-493F-8844-EF84B044B571}" presName="Name0" presStyleCnt="0">
        <dgm:presLayoutVars>
          <dgm:chMax val="7"/>
          <dgm:chPref val="7"/>
          <dgm:dir/>
        </dgm:presLayoutVars>
      </dgm:prSet>
      <dgm:spPr/>
    </dgm:pt>
    <dgm:pt modelId="{9B8BE1DD-2987-4145-92D1-E513EDE8EDFB}" type="pres">
      <dgm:prSet presAssocID="{B2035D29-D4E1-493F-8844-EF84B044B571}" presName="Name1" presStyleCnt="0"/>
      <dgm:spPr/>
    </dgm:pt>
    <dgm:pt modelId="{6BBD9968-8E12-4546-AE6F-FA8340452B38}" type="pres">
      <dgm:prSet presAssocID="{B2035D29-D4E1-493F-8844-EF84B044B571}" presName="cycle" presStyleCnt="0"/>
      <dgm:spPr/>
    </dgm:pt>
    <dgm:pt modelId="{6137EC24-1729-4354-9DC8-8B038C95ED34}" type="pres">
      <dgm:prSet presAssocID="{B2035D29-D4E1-493F-8844-EF84B044B571}" presName="srcNode" presStyleLbl="node1" presStyleIdx="0" presStyleCnt="3"/>
      <dgm:spPr/>
    </dgm:pt>
    <dgm:pt modelId="{F5DFA7AC-6843-4626-B147-D0AECCEC22CF}" type="pres">
      <dgm:prSet presAssocID="{B2035D29-D4E1-493F-8844-EF84B044B571}" presName="conn" presStyleLbl="parChTrans1D2" presStyleIdx="0" presStyleCnt="1"/>
      <dgm:spPr/>
    </dgm:pt>
    <dgm:pt modelId="{C378CCD7-47D4-46B4-AE59-2F2647974CF1}" type="pres">
      <dgm:prSet presAssocID="{B2035D29-D4E1-493F-8844-EF84B044B571}" presName="extraNode" presStyleLbl="node1" presStyleIdx="0" presStyleCnt="3"/>
      <dgm:spPr/>
    </dgm:pt>
    <dgm:pt modelId="{9C443D81-E857-4EB3-9B93-FE429027677C}" type="pres">
      <dgm:prSet presAssocID="{B2035D29-D4E1-493F-8844-EF84B044B571}" presName="dstNode" presStyleLbl="node1" presStyleIdx="0" presStyleCnt="3"/>
      <dgm:spPr/>
    </dgm:pt>
    <dgm:pt modelId="{A800FECD-6A54-49E0-ACD8-4BDCC1C99648}" type="pres">
      <dgm:prSet presAssocID="{A00B62C9-48ED-463D-B421-3DB3E0F545AF}" presName="text_1" presStyleLbl="node1" presStyleIdx="0" presStyleCnt="3">
        <dgm:presLayoutVars>
          <dgm:bulletEnabled val="1"/>
        </dgm:presLayoutVars>
      </dgm:prSet>
      <dgm:spPr/>
    </dgm:pt>
    <dgm:pt modelId="{7E9AE979-CBD9-46CC-B574-3B113F949662}" type="pres">
      <dgm:prSet presAssocID="{A00B62C9-48ED-463D-B421-3DB3E0F545AF}" presName="accent_1" presStyleCnt="0"/>
      <dgm:spPr/>
    </dgm:pt>
    <dgm:pt modelId="{A45F914A-9065-4285-A301-765496A6727C}" type="pres">
      <dgm:prSet presAssocID="{A00B62C9-48ED-463D-B421-3DB3E0F545AF}" presName="accentRepeatNode" presStyleLbl="solidFgAcc1" presStyleIdx="0" presStyleCnt="3"/>
      <dgm:spPr/>
    </dgm:pt>
    <dgm:pt modelId="{987DDB36-F39E-4166-ABE0-F741D2F9ED21}" type="pres">
      <dgm:prSet presAssocID="{665827CE-D287-4707-85E0-96C3794B633C}" presName="text_2" presStyleLbl="node1" presStyleIdx="1" presStyleCnt="3">
        <dgm:presLayoutVars>
          <dgm:bulletEnabled val="1"/>
        </dgm:presLayoutVars>
      </dgm:prSet>
      <dgm:spPr/>
    </dgm:pt>
    <dgm:pt modelId="{9BAF97E8-5C3E-4410-8362-891EFF9E9BDE}" type="pres">
      <dgm:prSet presAssocID="{665827CE-D287-4707-85E0-96C3794B633C}" presName="accent_2" presStyleCnt="0"/>
      <dgm:spPr/>
    </dgm:pt>
    <dgm:pt modelId="{BC6B61CC-4120-42CE-92C2-4D356401D6F0}" type="pres">
      <dgm:prSet presAssocID="{665827CE-D287-4707-85E0-96C3794B633C}" presName="accentRepeatNode" presStyleLbl="solidFgAcc1" presStyleIdx="1" presStyleCnt="3"/>
      <dgm:spPr/>
    </dgm:pt>
    <dgm:pt modelId="{B374FA8C-765B-401C-97D1-031592AF06BA}" type="pres">
      <dgm:prSet presAssocID="{81C16307-54EB-4920-9B38-ACC2EAAB960E}" presName="text_3" presStyleLbl="node1" presStyleIdx="2" presStyleCnt="3">
        <dgm:presLayoutVars>
          <dgm:bulletEnabled val="1"/>
        </dgm:presLayoutVars>
      </dgm:prSet>
      <dgm:spPr/>
    </dgm:pt>
    <dgm:pt modelId="{E2CFA26D-BBD1-4D20-ACA7-B295C7173332}" type="pres">
      <dgm:prSet presAssocID="{81C16307-54EB-4920-9B38-ACC2EAAB960E}" presName="accent_3" presStyleCnt="0"/>
      <dgm:spPr/>
    </dgm:pt>
    <dgm:pt modelId="{F2CBD4F9-3B11-4707-A236-70FCBE507926}" type="pres">
      <dgm:prSet presAssocID="{81C16307-54EB-4920-9B38-ACC2EAAB960E}" presName="accentRepeatNode" presStyleLbl="solidFgAcc1" presStyleIdx="2" presStyleCnt="3"/>
      <dgm:spPr/>
    </dgm:pt>
  </dgm:ptLst>
  <dgm:cxnLst>
    <dgm:cxn modelId="{E09D2D44-1269-46D1-BC42-46347A9D7427}" type="presOf" srcId="{A00B62C9-48ED-463D-B421-3DB3E0F545AF}" destId="{A800FECD-6A54-49E0-ACD8-4BDCC1C99648}" srcOrd="0" destOrd="0" presId="urn:microsoft.com/office/officeart/2008/layout/VerticalCurvedList"/>
    <dgm:cxn modelId="{C5F12E65-D891-47E0-8EFC-58F613F38E30}" type="presOf" srcId="{F4046E5E-9E51-4975-80E7-98342406C59F}" destId="{F5DFA7AC-6843-4626-B147-D0AECCEC22CF}" srcOrd="0" destOrd="0" presId="urn:microsoft.com/office/officeart/2008/layout/VerticalCurvedList"/>
    <dgm:cxn modelId="{BD0FD34F-01F3-43E4-8EC2-8E7FF751B63F}" srcId="{B2035D29-D4E1-493F-8844-EF84B044B571}" destId="{81C16307-54EB-4920-9B38-ACC2EAAB960E}" srcOrd="2" destOrd="0" parTransId="{F20228D4-2799-4C28-B527-DB7C1D70C068}" sibTransId="{D951EAD6-8535-423F-9019-4FA8F560F451}"/>
    <dgm:cxn modelId="{23A30353-5A91-4CAE-A8EF-A1A860C6D5A7}" type="presOf" srcId="{665827CE-D287-4707-85E0-96C3794B633C}" destId="{987DDB36-F39E-4166-ABE0-F741D2F9ED21}" srcOrd="0" destOrd="0" presId="urn:microsoft.com/office/officeart/2008/layout/VerticalCurvedList"/>
    <dgm:cxn modelId="{56010489-6583-4B88-9CBD-12DACC88FEDF}" srcId="{B2035D29-D4E1-493F-8844-EF84B044B571}" destId="{A00B62C9-48ED-463D-B421-3DB3E0F545AF}" srcOrd="0" destOrd="0" parTransId="{33819790-911E-4EFF-A077-3331DD0A8BBB}" sibTransId="{F4046E5E-9E51-4975-80E7-98342406C59F}"/>
    <dgm:cxn modelId="{A59E7CA7-D10A-4588-B74D-CCCD9B1A6B82}" type="presOf" srcId="{81C16307-54EB-4920-9B38-ACC2EAAB960E}" destId="{B374FA8C-765B-401C-97D1-031592AF06BA}" srcOrd="0" destOrd="0" presId="urn:microsoft.com/office/officeart/2008/layout/VerticalCurvedList"/>
    <dgm:cxn modelId="{640160EE-19EA-4F1B-9680-8334C23A80EE}" srcId="{B2035D29-D4E1-493F-8844-EF84B044B571}" destId="{665827CE-D287-4707-85E0-96C3794B633C}" srcOrd="1" destOrd="0" parTransId="{F64B4D94-E716-4E68-B4C7-D626882E916D}" sibTransId="{AD394262-8490-4DBF-BEE2-A2F102BB6076}"/>
    <dgm:cxn modelId="{2CEA86EF-3DF3-4918-A218-3D3A43C80140}" type="presOf" srcId="{B2035D29-D4E1-493F-8844-EF84B044B571}" destId="{5FED0D1F-FE6A-4416-A17D-22E6CFFDFC5B}" srcOrd="0" destOrd="0" presId="urn:microsoft.com/office/officeart/2008/layout/VerticalCurvedList"/>
    <dgm:cxn modelId="{ED8B080F-BF9F-4A06-9E4C-02EE7CEA6B59}" type="presParOf" srcId="{5FED0D1F-FE6A-4416-A17D-22E6CFFDFC5B}" destId="{9B8BE1DD-2987-4145-92D1-E513EDE8EDFB}" srcOrd="0" destOrd="0" presId="urn:microsoft.com/office/officeart/2008/layout/VerticalCurvedList"/>
    <dgm:cxn modelId="{D443E11B-A11D-4F12-9774-94519F484397}" type="presParOf" srcId="{9B8BE1DD-2987-4145-92D1-E513EDE8EDFB}" destId="{6BBD9968-8E12-4546-AE6F-FA8340452B38}" srcOrd="0" destOrd="0" presId="urn:microsoft.com/office/officeart/2008/layout/VerticalCurvedList"/>
    <dgm:cxn modelId="{18EA952A-BAB5-4B45-A515-F2E62C801DE8}" type="presParOf" srcId="{6BBD9968-8E12-4546-AE6F-FA8340452B38}" destId="{6137EC24-1729-4354-9DC8-8B038C95ED34}" srcOrd="0" destOrd="0" presId="urn:microsoft.com/office/officeart/2008/layout/VerticalCurvedList"/>
    <dgm:cxn modelId="{397D77CF-7455-4D45-A88F-1D3CD0AABC87}" type="presParOf" srcId="{6BBD9968-8E12-4546-AE6F-FA8340452B38}" destId="{F5DFA7AC-6843-4626-B147-D0AECCEC22CF}" srcOrd="1" destOrd="0" presId="urn:microsoft.com/office/officeart/2008/layout/VerticalCurvedList"/>
    <dgm:cxn modelId="{E26CEFEE-84D0-4512-BA77-929EDA30D048}" type="presParOf" srcId="{6BBD9968-8E12-4546-AE6F-FA8340452B38}" destId="{C378CCD7-47D4-46B4-AE59-2F2647974CF1}" srcOrd="2" destOrd="0" presId="urn:microsoft.com/office/officeart/2008/layout/VerticalCurvedList"/>
    <dgm:cxn modelId="{33BBD5D2-94FF-482C-97F5-26EF5A7144CD}" type="presParOf" srcId="{6BBD9968-8E12-4546-AE6F-FA8340452B38}" destId="{9C443D81-E857-4EB3-9B93-FE429027677C}" srcOrd="3" destOrd="0" presId="urn:microsoft.com/office/officeart/2008/layout/VerticalCurvedList"/>
    <dgm:cxn modelId="{D3321A59-D00F-435E-8DED-C82C304DAC66}" type="presParOf" srcId="{9B8BE1DD-2987-4145-92D1-E513EDE8EDFB}" destId="{A800FECD-6A54-49E0-ACD8-4BDCC1C99648}" srcOrd="1" destOrd="0" presId="urn:microsoft.com/office/officeart/2008/layout/VerticalCurvedList"/>
    <dgm:cxn modelId="{FBB111C5-FE94-41E6-8CEA-3AAFEA003F11}" type="presParOf" srcId="{9B8BE1DD-2987-4145-92D1-E513EDE8EDFB}" destId="{7E9AE979-CBD9-46CC-B574-3B113F949662}" srcOrd="2" destOrd="0" presId="urn:microsoft.com/office/officeart/2008/layout/VerticalCurvedList"/>
    <dgm:cxn modelId="{CAA7FACA-317A-42DF-949D-A214E1497F26}" type="presParOf" srcId="{7E9AE979-CBD9-46CC-B574-3B113F949662}" destId="{A45F914A-9065-4285-A301-765496A6727C}" srcOrd="0" destOrd="0" presId="urn:microsoft.com/office/officeart/2008/layout/VerticalCurvedList"/>
    <dgm:cxn modelId="{D342F307-3A53-4BB2-AE25-AF9698E0B976}" type="presParOf" srcId="{9B8BE1DD-2987-4145-92D1-E513EDE8EDFB}" destId="{987DDB36-F39E-4166-ABE0-F741D2F9ED21}" srcOrd="3" destOrd="0" presId="urn:microsoft.com/office/officeart/2008/layout/VerticalCurvedList"/>
    <dgm:cxn modelId="{7A1EBFF6-B5F7-47F3-B133-782269D8E6BC}" type="presParOf" srcId="{9B8BE1DD-2987-4145-92D1-E513EDE8EDFB}" destId="{9BAF97E8-5C3E-4410-8362-891EFF9E9BDE}" srcOrd="4" destOrd="0" presId="urn:microsoft.com/office/officeart/2008/layout/VerticalCurvedList"/>
    <dgm:cxn modelId="{1C37135D-3444-4E5D-809C-D3F1E8F9BEB8}" type="presParOf" srcId="{9BAF97E8-5C3E-4410-8362-891EFF9E9BDE}" destId="{BC6B61CC-4120-42CE-92C2-4D356401D6F0}" srcOrd="0" destOrd="0" presId="urn:microsoft.com/office/officeart/2008/layout/VerticalCurvedList"/>
    <dgm:cxn modelId="{0C10CFF5-F8A2-4B3A-A0D0-4C6F158B69EC}" type="presParOf" srcId="{9B8BE1DD-2987-4145-92D1-E513EDE8EDFB}" destId="{B374FA8C-765B-401C-97D1-031592AF06BA}" srcOrd="5" destOrd="0" presId="urn:microsoft.com/office/officeart/2008/layout/VerticalCurvedList"/>
    <dgm:cxn modelId="{4160F35F-376D-40AF-9EF5-616B04706CC5}" type="presParOf" srcId="{9B8BE1DD-2987-4145-92D1-E513EDE8EDFB}" destId="{E2CFA26D-BBD1-4D20-ACA7-B295C7173332}" srcOrd="6" destOrd="0" presId="urn:microsoft.com/office/officeart/2008/layout/VerticalCurvedList"/>
    <dgm:cxn modelId="{A326FFA0-8419-4CA9-9E78-7D86C67E1658}" type="presParOf" srcId="{E2CFA26D-BBD1-4D20-ACA7-B295C7173332}" destId="{F2CBD4F9-3B11-4707-A236-70FCBE507926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4E7C4D4-F948-4BEF-BD7F-5F22D120035D}" type="doc">
      <dgm:prSet loTypeId="urn:microsoft.com/office/officeart/2008/layout/VerticalCurvedList" loCatId="list" qsTypeId="urn:microsoft.com/office/officeart/2005/8/quickstyle/simple5" qsCatId="simple" csTypeId="urn:microsoft.com/office/officeart/2005/8/colors/accent5_1" csCatId="accent5" phldr="1"/>
      <dgm:spPr/>
      <dgm:t>
        <a:bodyPr/>
        <a:lstStyle/>
        <a:p>
          <a:endParaRPr lang="en-US"/>
        </a:p>
      </dgm:t>
    </dgm:pt>
    <dgm:pt modelId="{01D0A3AD-15B3-47C2-8FAF-D90DD027113B}">
      <dgm:prSet phldrT="[Text]"/>
      <dgm:spPr/>
      <dgm:t>
        <a:bodyPr/>
        <a:lstStyle/>
        <a:p>
          <a:r>
            <a:rPr lang="en-US" dirty="0"/>
            <a:t>Frequency</a:t>
          </a:r>
        </a:p>
      </dgm:t>
    </dgm:pt>
    <dgm:pt modelId="{0F3A1229-41E8-4441-B815-BFE8637F15F4}" type="parTrans" cxnId="{377DB5FA-2124-42AC-B491-2A658F18C715}">
      <dgm:prSet/>
      <dgm:spPr/>
      <dgm:t>
        <a:bodyPr/>
        <a:lstStyle/>
        <a:p>
          <a:endParaRPr lang="en-US"/>
        </a:p>
      </dgm:t>
    </dgm:pt>
    <dgm:pt modelId="{871FD773-82CD-43EA-988A-EC967591B210}" type="sibTrans" cxnId="{377DB5FA-2124-42AC-B491-2A658F18C715}">
      <dgm:prSet/>
      <dgm:spPr/>
      <dgm:t>
        <a:bodyPr/>
        <a:lstStyle/>
        <a:p>
          <a:endParaRPr lang="en-US"/>
        </a:p>
      </dgm:t>
    </dgm:pt>
    <dgm:pt modelId="{9826D6F4-0E01-4258-8855-690D22E89736}">
      <dgm:prSet phldrT="[Text]"/>
      <dgm:spPr/>
      <dgm:t>
        <a:bodyPr/>
        <a:lstStyle/>
        <a:p>
          <a:r>
            <a:rPr lang="en-US" dirty="0"/>
            <a:t>Probability</a:t>
          </a:r>
        </a:p>
      </dgm:t>
    </dgm:pt>
    <dgm:pt modelId="{7CC03588-D927-451F-82E9-021F9D86D220}" type="parTrans" cxnId="{4AE87AC3-7A92-463D-8673-1C578D2566B0}">
      <dgm:prSet/>
      <dgm:spPr/>
      <dgm:t>
        <a:bodyPr/>
        <a:lstStyle/>
        <a:p>
          <a:endParaRPr lang="en-US"/>
        </a:p>
      </dgm:t>
    </dgm:pt>
    <dgm:pt modelId="{FB45241B-AB78-4C91-8265-DD419F3033B1}" type="sibTrans" cxnId="{4AE87AC3-7A92-463D-8673-1C578D2566B0}">
      <dgm:prSet/>
      <dgm:spPr/>
      <dgm:t>
        <a:bodyPr/>
        <a:lstStyle/>
        <a:p>
          <a:endParaRPr lang="en-US"/>
        </a:p>
      </dgm:t>
    </dgm:pt>
    <dgm:pt modelId="{99602F6D-39E6-4C5D-BB48-5E1A682B00D2}">
      <dgm:prSet phldrT="[Text]"/>
      <dgm:spPr/>
      <dgm:t>
        <a:bodyPr/>
        <a:lstStyle/>
        <a:p>
          <a:r>
            <a:rPr lang="en-US" dirty="0"/>
            <a:t>Percentages</a:t>
          </a:r>
        </a:p>
      </dgm:t>
    </dgm:pt>
    <dgm:pt modelId="{CA5A3D17-9594-420F-B80D-E67FB6591DB0}" type="parTrans" cxnId="{14EBD8F3-8AA4-4E9E-A2FD-87B0D2E532EA}">
      <dgm:prSet/>
      <dgm:spPr/>
      <dgm:t>
        <a:bodyPr/>
        <a:lstStyle/>
        <a:p>
          <a:endParaRPr lang="en-US"/>
        </a:p>
      </dgm:t>
    </dgm:pt>
    <dgm:pt modelId="{2178A6DA-437F-4C4C-9765-F41FE48DCB72}" type="sibTrans" cxnId="{14EBD8F3-8AA4-4E9E-A2FD-87B0D2E532EA}">
      <dgm:prSet/>
      <dgm:spPr/>
      <dgm:t>
        <a:bodyPr/>
        <a:lstStyle/>
        <a:p>
          <a:endParaRPr lang="en-US"/>
        </a:p>
      </dgm:t>
    </dgm:pt>
    <dgm:pt modelId="{9435ECC9-AE4B-4E20-9B42-235D2CD21CC8}" type="pres">
      <dgm:prSet presAssocID="{C4E7C4D4-F948-4BEF-BD7F-5F22D120035D}" presName="Name0" presStyleCnt="0">
        <dgm:presLayoutVars>
          <dgm:chMax val="7"/>
          <dgm:chPref val="7"/>
          <dgm:dir/>
        </dgm:presLayoutVars>
      </dgm:prSet>
      <dgm:spPr/>
    </dgm:pt>
    <dgm:pt modelId="{D18A2FAC-7636-498A-93C4-7093CC6709BB}" type="pres">
      <dgm:prSet presAssocID="{C4E7C4D4-F948-4BEF-BD7F-5F22D120035D}" presName="Name1" presStyleCnt="0"/>
      <dgm:spPr/>
    </dgm:pt>
    <dgm:pt modelId="{CCCA844F-2EE6-4F05-ACB7-642E6FAB1894}" type="pres">
      <dgm:prSet presAssocID="{C4E7C4D4-F948-4BEF-BD7F-5F22D120035D}" presName="cycle" presStyleCnt="0"/>
      <dgm:spPr/>
    </dgm:pt>
    <dgm:pt modelId="{6AA8BA7A-4C2E-4681-B5BA-3F77F2B2C5F4}" type="pres">
      <dgm:prSet presAssocID="{C4E7C4D4-F948-4BEF-BD7F-5F22D120035D}" presName="srcNode" presStyleLbl="node1" presStyleIdx="0" presStyleCnt="3"/>
      <dgm:spPr/>
    </dgm:pt>
    <dgm:pt modelId="{C1C778D4-2131-469C-A02C-8E8029FAB3B0}" type="pres">
      <dgm:prSet presAssocID="{C4E7C4D4-F948-4BEF-BD7F-5F22D120035D}" presName="conn" presStyleLbl="parChTrans1D2" presStyleIdx="0" presStyleCnt="1"/>
      <dgm:spPr/>
    </dgm:pt>
    <dgm:pt modelId="{91ECDA68-54F6-49FE-BFF8-A5606125A8E9}" type="pres">
      <dgm:prSet presAssocID="{C4E7C4D4-F948-4BEF-BD7F-5F22D120035D}" presName="extraNode" presStyleLbl="node1" presStyleIdx="0" presStyleCnt="3"/>
      <dgm:spPr/>
    </dgm:pt>
    <dgm:pt modelId="{490E3AFC-8451-4DAA-A034-0B859A3063C7}" type="pres">
      <dgm:prSet presAssocID="{C4E7C4D4-F948-4BEF-BD7F-5F22D120035D}" presName="dstNode" presStyleLbl="node1" presStyleIdx="0" presStyleCnt="3"/>
      <dgm:spPr/>
    </dgm:pt>
    <dgm:pt modelId="{D01E1C50-D3D1-4186-AB77-70B2CB5BB93C}" type="pres">
      <dgm:prSet presAssocID="{01D0A3AD-15B3-47C2-8FAF-D90DD027113B}" presName="text_1" presStyleLbl="node1" presStyleIdx="0" presStyleCnt="3">
        <dgm:presLayoutVars>
          <dgm:bulletEnabled val="1"/>
        </dgm:presLayoutVars>
      </dgm:prSet>
      <dgm:spPr/>
    </dgm:pt>
    <dgm:pt modelId="{467DF66D-85BA-402F-A9A0-F8276A2DE6D5}" type="pres">
      <dgm:prSet presAssocID="{01D0A3AD-15B3-47C2-8FAF-D90DD027113B}" presName="accent_1" presStyleCnt="0"/>
      <dgm:spPr/>
    </dgm:pt>
    <dgm:pt modelId="{F1E24B58-6EF1-406D-AC1B-FE678A5460C3}" type="pres">
      <dgm:prSet presAssocID="{01D0A3AD-15B3-47C2-8FAF-D90DD027113B}" presName="accentRepeatNode" presStyleLbl="solidFgAcc1" presStyleIdx="0" presStyleCnt="3"/>
      <dgm:spPr/>
    </dgm:pt>
    <dgm:pt modelId="{EE794BFB-BE40-4318-997F-039574E90442}" type="pres">
      <dgm:prSet presAssocID="{9826D6F4-0E01-4258-8855-690D22E89736}" presName="text_2" presStyleLbl="node1" presStyleIdx="1" presStyleCnt="3">
        <dgm:presLayoutVars>
          <dgm:bulletEnabled val="1"/>
        </dgm:presLayoutVars>
      </dgm:prSet>
      <dgm:spPr/>
    </dgm:pt>
    <dgm:pt modelId="{17CFE9CC-F0A7-4550-9D97-668E18B47D0F}" type="pres">
      <dgm:prSet presAssocID="{9826D6F4-0E01-4258-8855-690D22E89736}" presName="accent_2" presStyleCnt="0"/>
      <dgm:spPr/>
    </dgm:pt>
    <dgm:pt modelId="{C8975277-6C08-4CB8-80D5-58415C308694}" type="pres">
      <dgm:prSet presAssocID="{9826D6F4-0E01-4258-8855-690D22E89736}" presName="accentRepeatNode" presStyleLbl="solidFgAcc1" presStyleIdx="1" presStyleCnt="3"/>
      <dgm:spPr/>
    </dgm:pt>
    <dgm:pt modelId="{2DD8444C-E317-41C5-BE39-C131A0941E73}" type="pres">
      <dgm:prSet presAssocID="{99602F6D-39E6-4C5D-BB48-5E1A682B00D2}" presName="text_3" presStyleLbl="node1" presStyleIdx="2" presStyleCnt="3">
        <dgm:presLayoutVars>
          <dgm:bulletEnabled val="1"/>
        </dgm:presLayoutVars>
      </dgm:prSet>
      <dgm:spPr/>
    </dgm:pt>
    <dgm:pt modelId="{CFA92C2B-987D-4711-AC4D-7FB410C22C94}" type="pres">
      <dgm:prSet presAssocID="{99602F6D-39E6-4C5D-BB48-5E1A682B00D2}" presName="accent_3" presStyleCnt="0"/>
      <dgm:spPr/>
    </dgm:pt>
    <dgm:pt modelId="{E63F28BE-2B85-435E-82B4-1D60DEEFFD56}" type="pres">
      <dgm:prSet presAssocID="{99602F6D-39E6-4C5D-BB48-5E1A682B00D2}" presName="accentRepeatNode" presStyleLbl="solidFgAcc1" presStyleIdx="2" presStyleCnt="3"/>
      <dgm:spPr/>
    </dgm:pt>
  </dgm:ptLst>
  <dgm:cxnLst>
    <dgm:cxn modelId="{298ED124-0448-4CF3-9909-ECB40307EF01}" type="presOf" srcId="{871FD773-82CD-43EA-988A-EC967591B210}" destId="{C1C778D4-2131-469C-A02C-8E8029FAB3B0}" srcOrd="0" destOrd="0" presId="urn:microsoft.com/office/officeart/2008/layout/VerticalCurvedList"/>
    <dgm:cxn modelId="{75263A35-24F0-464E-9210-E2C318BB788F}" type="presOf" srcId="{01D0A3AD-15B3-47C2-8FAF-D90DD027113B}" destId="{D01E1C50-D3D1-4186-AB77-70B2CB5BB93C}" srcOrd="0" destOrd="0" presId="urn:microsoft.com/office/officeart/2008/layout/VerticalCurvedList"/>
    <dgm:cxn modelId="{0B6F9889-8E61-4C9D-8A1B-3A2044AE3DB7}" type="presOf" srcId="{99602F6D-39E6-4C5D-BB48-5E1A682B00D2}" destId="{2DD8444C-E317-41C5-BE39-C131A0941E73}" srcOrd="0" destOrd="0" presId="urn:microsoft.com/office/officeart/2008/layout/VerticalCurvedList"/>
    <dgm:cxn modelId="{4AE87AC3-7A92-463D-8673-1C578D2566B0}" srcId="{C4E7C4D4-F948-4BEF-BD7F-5F22D120035D}" destId="{9826D6F4-0E01-4258-8855-690D22E89736}" srcOrd="1" destOrd="0" parTransId="{7CC03588-D927-451F-82E9-021F9D86D220}" sibTransId="{FB45241B-AB78-4C91-8265-DD419F3033B1}"/>
    <dgm:cxn modelId="{75276DC4-493F-49F4-92FE-00E42661AC9A}" type="presOf" srcId="{9826D6F4-0E01-4258-8855-690D22E89736}" destId="{EE794BFB-BE40-4318-997F-039574E90442}" srcOrd="0" destOrd="0" presId="urn:microsoft.com/office/officeart/2008/layout/VerticalCurvedList"/>
    <dgm:cxn modelId="{7AA5D5F1-15C6-4E8F-A4EF-39297D843FF6}" type="presOf" srcId="{C4E7C4D4-F948-4BEF-BD7F-5F22D120035D}" destId="{9435ECC9-AE4B-4E20-9B42-235D2CD21CC8}" srcOrd="0" destOrd="0" presId="urn:microsoft.com/office/officeart/2008/layout/VerticalCurvedList"/>
    <dgm:cxn modelId="{14EBD8F3-8AA4-4E9E-A2FD-87B0D2E532EA}" srcId="{C4E7C4D4-F948-4BEF-BD7F-5F22D120035D}" destId="{99602F6D-39E6-4C5D-BB48-5E1A682B00D2}" srcOrd="2" destOrd="0" parTransId="{CA5A3D17-9594-420F-B80D-E67FB6591DB0}" sibTransId="{2178A6DA-437F-4C4C-9765-F41FE48DCB72}"/>
    <dgm:cxn modelId="{377DB5FA-2124-42AC-B491-2A658F18C715}" srcId="{C4E7C4D4-F948-4BEF-BD7F-5F22D120035D}" destId="{01D0A3AD-15B3-47C2-8FAF-D90DD027113B}" srcOrd="0" destOrd="0" parTransId="{0F3A1229-41E8-4441-B815-BFE8637F15F4}" sibTransId="{871FD773-82CD-43EA-988A-EC967591B210}"/>
    <dgm:cxn modelId="{A2A82053-958B-4626-AF64-380B3B4F5EC7}" type="presParOf" srcId="{9435ECC9-AE4B-4E20-9B42-235D2CD21CC8}" destId="{D18A2FAC-7636-498A-93C4-7093CC6709BB}" srcOrd="0" destOrd="0" presId="urn:microsoft.com/office/officeart/2008/layout/VerticalCurvedList"/>
    <dgm:cxn modelId="{F4AA1CA5-028F-4970-9318-F642A28D1501}" type="presParOf" srcId="{D18A2FAC-7636-498A-93C4-7093CC6709BB}" destId="{CCCA844F-2EE6-4F05-ACB7-642E6FAB1894}" srcOrd="0" destOrd="0" presId="urn:microsoft.com/office/officeart/2008/layout/VerticalCurvedList"/>
    <dgm:cxn modelId="{66E1934E-9BFF-4A4A-967B-86BBAB9733AB}" type="presParOf" srcId="{CCCA844F-2EE6-4F05-ACB7-642E6FAB1894}" destId="{6AA8BA7A-4C2E-4681-B5BA-3F77F2B2C5F4}" srcOrd="0" destOrd="0" presId="urn:microsoft.com/office/officeart/2008/layout/VerticalCurvedList"/>
    <dgm:cxn modelId="{E6FC4AAD-07F8-4787-BD75-DF4C42A77CA6}" type="presParOf" srcId="{CCCA844F-2EE6-4F05-ACB7-642E6FAB1894}" destId="{C1C778D4-2131-469C-A02C-8E8029FAB3B0}" srcOrd="1" destOrd="0" presId="urn:microsoft.com/office/officeart/2008/layout/VerticalCurvedList"/>
    <dgm:cxn modelId="{6593832C-B7D5-421A-8FF6-05A60E7FF955}" type="presParOf" srcId="{CCCA844F-2EE6-4F05-ACB7-642E6FAB1894}" destId="{91ECDA68-54F6-49FE-BFF8-A5606125A8E9}" srcOrd="2" destOrd="0" presId="urn:microsoft.com/office/officeart/2008/layout/VerticalCurvedList"/>
    <dgm:cxn modelId="{E743FB45-7350-4848-88A2-18D038C919B6}" type="presParOf" srcId="{CCCA844F-2EE6-4F05-ACB7-642E6FAB1894}" destId="{490E3AFC-8451-4DAA-A034-0B859A3063C7}" srcOrd="3" destOrd="0" presId="urn:microsoft.com/office/officeart/2008/layout/VerticalCurvedList"/>
    <dgm:cxn modelId="{E3C3DF73-42CF-4BC9-9AE4-220CE22C4663}" type="presParOf" srcId="{D18A2FAC-7636-498A-93C4-7093CC6709BB}" destId="{D01E1C50-D3D1-4186-AB77-70B2CB5BB93C}" srcOrd="1" destOrd="0" presId="urn:microsoft.com/office/officeart/2008/layout/VerticalCurvedList"/>
    <dgm:cxn modelId="{2962D9CB-9E61-416D-9E96-6DAC717A3C5A}" type="presParOf" srcId="{D18A2FAC-7636-498A-93C4-7093CC6709BB}" destId="{467DF66D-85BA-402F-A9A0-F8276A2DE6D5}" srcOrd="2" destOrd="0" presId="urn:microsoft.com/office/officeart/2008/layout/VerticalCurvedList"/>
    <dgm:cxn modelId="{AEE8F57C-7C01-453E-A5C8-F7238E6AEC28}" type="presParOf" srcId="{467DF66D-85BA-402F-A9A0-F8276A2DE6D5}" destId="{F1E24B58-6EF1-406D-AC1B-FE678A5460C3}" srcOrd="0" destOrd="0" presId="urn:microsoft.com/office/officeart/2008/layout/VerticalCurvedList"/>
    <dgm:cxn modelId="{4E77E4B6-14AD-4854-BC72-25B08DC5B7C5}" type="presParOf" srcId="{D18A2FAC-7636-498A-93C4-7093CC6709BB}" destId="{EE794BFB-BE40-4318-997F-039574E90442}" srcOrd="3" destOrd="0" presId="urn:microsoft.com/office/officeart/2008/layout/VerticalCurvedList"/>
    <dgm:cxn modelId="{8203D17F-945D-4AD4-8240-149DC97AC57B}" type="presParOf" srcId="{D18A2FAC-7636-498A-93C4-7093CC6709BB}" destId="{17CFE9CC-F0A7-4550-9D97-668E18B47D0F}" srcOrd="4" destOrd="0" presId="urn:microsoft.com/office/officeart/2008/layout/VerticalCurvedList"/>
    <dgm:cxn modelId="{D82F38E4-C749-40CE-8076-B7A240F935E0}" type="presParOf" srcId="{17CFE9CC-F0A7-4550-9D97-668E18B47D0F}" destId="{C8975277-6C08-4CB8-80D5-58415C308694}" srcOrd="0" destOrd="0" presId="urn:microsoft.com/office/officeart/2008/layout/VerticalCurvedList"/>
    <dgm:cxn modelId="{1BFE5D91-49E0-4145-86E9-B6D532C2AC5F}" type="presParOf" srcId="{D18A2FAC-7636-498A-93C4-7093CC6709BB}" destId="{2DD8444C-E317-41C5-BE39-C131A0941E73}" srcOrd="5" destOrd="0" presId="urn:microsoft.com/office/officeart/2008/layout/VerticalCurvedList"/>
    <dgm:cxn modelId="{6A612488-7FE8-4A05-AA07-A09C7D09387A}" type="presParOf" srcId="{D18A2FAC-7636-498A-93C4-7093CC6709BB}" destId="{CFA92C2B-987D-4711-AC4D-7FB410C22C94}" srcOrd="6" destOrd="0" presId="urn:microsoft.com/office/officeart/2008/layout/VerticalCurvedList"/>
    <dgm:cxn modelId="{906BF69D-7288-4056-A09A-E35539FE2E18}" type="presParOf" srcId="{CFA92C2B-987D-4711-AC4D-7FB410C22C94}" destId="{E63F28BE-2B85-435E-82B4-1D60DEEFFD56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A2EDD9-C89F-49C9-AE4A-D6196B4CA219}">
      <dsp:nvSpPr>
        <dsp:cNvPr id="0" name=""/>
        <dsp:cNvSpPr/>
      </dsp:nvSpPr>
      <dsp:spPr>
        <a:xfrm>
          <a:off x="638099" y="305700"/>
          <a:ext cx="1715625" cy="1715625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FF6CE53-2172-43E4-BC33-3C48272DDCF0}">
      <dsp:nvSpPr>
        <dsp:cNvPr id="0" name=""/>
        <dsp:cNvSpPr/>
      </dsp:nvSpPr>
      <dsp:spPr>
        <a:xfrm>
          <a:off x="1003724" y="671325"/>
          <a:ext cx="984375" cy="98437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757675-DFB6-4B33-9701-161572571D2B}">
      <dsp:nvSpPr>
        <dsp:cNvPr id="0" name=""/>
        <dsp:cNvSpPr/>
      </dsp:nvSpPr>
      <dsp:spPr>
        <a:xfrm>
          <a:off x="89662" y="2555700"/>
          <a:ext cx="2812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500" kern="1200" dirty="0"/>
            <a:t>DATA VISUALIZATION</a:t>
          </a:r>
        </a:p>
      </dsp:txBody>
      <dsp:txXfrm>
        <a:off x="89662" y="2555700"/>
        <a:ext cx="2812500" cy="720000"/>
      </dsp:txXfrm>
    </dsp:sp>
    <dsp:sp modelId="{0E81F59E-BE24-4A43-8B4D-78AE486DB35A}">
      <dsp:nvSpPr>
        <dsp:cNvPr id="0" name=""/>
        <dsp:cNvSpPr/>
      </dsp:nvSpPr>
      <dsp:spPr>
        <a:xfrm>
          <a:off x="3942787" y="305700"/>
          <a:ext cx="1715625" cy="1715625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6C18185-40AF-48A2-8685-C39F432C8E80}">
      <dsp:nvSpPr>
        <dsp:cNvPr id="0" name=""/>
        <dsp:cNvSpPr/>
      </dsp:nvSpPr>
      <dsp:spPr>
        <a:xfrm>
          <a:off x="4308412" y="671325"/>
          <a:ext cx="984375" cy="98437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D40C66-A0B4-4978-9941-A79D4CBD111B}">
      <dsp:nvSpPr>
        <dsp:cNvPr id="0" name=""/>
        <dsp:cNvSpPr/>
      </dsp:nvSpPr>
      <dsp:spPr>
        <a:xfrm>
          <a:off x="3394350" y="2555700"/>
          <a:ext cx="2812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500" kern="1200" dirty="0"/>
            <a:t>DATA ANALYSIS</a:t>
          </a:r>
        </a:p>
      </dsp:txBody>
      <dsp:txXfrm>
        <a:off x="3394350" y="2555700"/>
        <a:ext cx="2812500" cy="720000"/>
      </dsp:txXfrm>
    </dsp:sp>
    <dsp:sp modelId="{81253FDF-02A1-40D1-89CA-3EA7AF168FD7}">
      <dsp:nvSpPr>
        <dsp:cNvPr id="0" name=""/>
        <dsp:cNvSpPr/>
      </dsp:nvSpPr>
      <dsp:spPr>
        <a:xfrm>
          <a:off x="7247475" y="305700"/>
          <a:ext cx="1715625" cy="1715625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156E8E0-9CDC-4EAB-A61D-AF474D6D9368}">
      <dsp:nvSpPr>
        <dsp:cNvPr id="0" name=""/>
        <dsp:cNvSpPr/>
      </dsp:nvSpPr>
      <dsp:spPr>
        <a:xfrm>
          <a:off x="7613100" y="671325"/>
          <a:ext cx="984375" cy="98437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EB68D9-2D2A-405A-A95A-F123B81445D3}">
      <dsp:nvSpPr>
        <dsp:cNvPr id="0" name=""/>
        <dsp:cNvSpPr/>
      </dsp:nvSpPr>
      <dsp:spPr>
        <a:xfrm>
          <a:off x="6699037" y="2555700"/>
          <a:ext cx="2812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500" kern="1200" dirty="0"/>
            <a:t>DATA MODELLING</a:t>
          </a:r>
        </a:p>
      </dsp:txBody>
      <dsp:txXfrm>
        <a:off x="6699037" y="2555700"/>
        <a:ext cx="281250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5DFA7AC-6843-4626-B147-D0AECCEC22CF}">
      <dsp:nvSpPr>
        <dsp:cNvPr id="0" name=""/>
        <dsp:cNvSpPr/>
      </dsp:nvSpPr>
      <dsp:spPr>
        <a:xfrm>
          <a:off x="-2895254" y="-446102"/>
          <a:ext cx="3454430" cy="3454430"/>
        </a:xfrm>
        <a:prstGeom prst="blockArc">
          <a:avLst>
            <a:gd name="adj1" fmla="val 18900000"/>
            <a:gd name="adj2" fmla="val 2700000"/>
            <a:gd name="adj3" fmla="val 625"/>
          </a:avLst>
        </a:prstGeom>
        <a:noFill/>
        <a:ln w="34925" cap="flat" cmpd="sng" algn="in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800FECD-6A54-49E0-ACD8-4BDCC1C99648}">
      <dsp:nvSpPr>
        <dsp:cNvPr id="0" name=""/>
        <dsp:cNvSpPr/>
      </dsp:nvSpPr>
      <dsp:spPr>
        <a:xfrm>
          <a:off x="359527" y="256222"/>
          <a:ext cx="4052417" cy="512445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06753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Central Tendency</a:t>
          </a:r>
        </a:p>
      </dsp:txBody>
      <dsp:txXfrm>
        <a:off x="359527" y="256222"/>
        <a:ext cx="4052417" cy="512445"/>
      </dsp:txXfrm>
    </dsp:sp>
    <dsp:sp modelId="{A45F914A-9065-4285-A301-765496A6727C}">
      <dsp:nvSpPr>
        <dsp:cNvPr id="0" name=""/>
        <dsp:cNvSpPr/>
      </dsp:nvSpPr>
      <dsp:spPr>
        <a:xfrm>
          <a:off x="39249" y="192166"/>
          <a:ext cx="640556" cy="64055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in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87DDB36-F39E-4166-ABE0-F741D2F9ED21}">
      <dsp:nvSpPr>
        <dsp:cNvPr id="0" name=""/>
        <dsp:cNvSpPr/>
      </dsp:nvSpPr>
      <dsp:spPr>
        <a:xfrm>
          <a:off x="545801" y="1024890"/>
          <a:ext cx="3866143" cy="512445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06753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Dispersion of Data</a:t>
          </a:r>
        </a:p>
      </dsp:txBody>
      <dsp:txXfrm>
        <a:off x="545801" y="1024890"/>
        <a:ext cx="3866143" cy="512445"/>
      </dsp:txXfrm>
    </dsp:sp>
    <dsp:sp modelId="{BC6B61CC-4120-42CE-92C2-4D356401D6F0}">
      <dsp:nvSpPr>
        <dsp:cNvPr id="0" name=""/>
        <dsp:cNvSpPr/>
      </dsp:nvSpPr>
      <dsp:spPr>
        <a:xfrm>
          <a:off x="225523" y="960834"/>
          <a:ext cx="640556" cy="64055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in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B374FA8C-765B-401C-97D1-031592AF06BA}">
      <dsp:nvSpPr>
        <dsp:cNvPr id="0" name=""/>
        <dsp:cNvSpPr/>
      </dsp:nvSpPr>
      <dsp:spPr>
        <a:xfrm>
          <a:off x="359527" y="1793557"/>
          <a:ext cx="4052417" cy="512445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06753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Kurtosis</a:t>
          </a:r>
        </a:p>
      </dsp:txBody>
      <dsp:txXfrm>
        <a:off x="359527" y="1793557"/>
        <a:ext cx="4052417" cy="512445"/>
      </dsp:txXfrm>
    </dsp:sp>
    <dsp:sp modelId="{F2CBD4F9-3B11-4707-A236-70FCBE507926}">
      <dsp:nvSpPr>
        <dsp:cNvPr id="0" name=""/>
        <dsp:cNvSpPr/>
      </dsp:nvSpPr>
      <dsp:spPr>
        <a:xfrm>
          <a:off x="39249" y="1729501"/>
          <a:ext cx="640556" cy="64055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in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C778D4-2131-469C-A02C-8E8029FAB3B0}">
      <dsp:nvSpPr>
        <dsp:cNvPr id="0" name=""/>
        <dsp:cNvSpPr/>
      </dsp:nvSpPr>
      <dsp:spPr>
        <a:xfrm>
          <a:off x="-2895254" y="-446102"/>
          <a:ext cx="3454430" cy="3454430"/>
        </a:xfrm>
        <a:prstGeom prst="blockArc">
          <a:avLst>
            <a:gd name="adj1" fmla="val 18900000"/>
            <a:gd name="adj2" fmla="val 2700000"/>
            <a:gd name="adj3" fmla="val 625"/>
          </a:avLst>
        </a:prstGeom>
        <a:noFill/>
        <a:ln w="34925" cap="flat" cmpd="sng" algn="in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1E1C50-D3D1-4186-AB77-70B2CB5BB93C}">
      <dsp:nvSpPr>
        <dsp:cNvPr id="0" name=""/>
        <dsp:cNvSpPr/>
      </dsp:nvSpPr>
      <dsp:spPr>
        <a:xfrm>
          <a:off x="359527" y="256222"/>
          <a:ext cx="4054004" cy="512445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06753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Frequency</a:t>
          </a:r>
        </a:p>
      </dsp:txBody>
      <dsp:txXfrm>
        <a:off x="359527" y="256222"/>
        <a:ext cx="4054004" cy="512445"/>
      </dsp:txXfrm>
    </dsp:sp>
    <dsp:sp modelId="{F1E24B58-6EF1-406D-AC1B-FE678A5460C3}">
      <dsp:nvSpPr>
        <dsp:cNvPr id="0" name=""/>
        <dsp:cNvSpPr/>
      </dsp:nvSpPr>
      <dsp:spPr>
        <a:xfrm>
          <a:off x="39249" y="192166"/>
          <a:ext cx="640556" cy="64055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in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EE794BFB-BE40-4318-997F-039574E90442}">
      <dsp:nvSpPr>
        <dsp:cNvPr id="0" name=""/>
        <dsp:cNvSpPr/>
      </dsp:nvSpPr>
      <dsp:spPr>
        <a:xfrm>
          <a:off x="545801" y="1024890"/>
          <a:ext cx="3867730" cy="512445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06753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Probability</a:t>
          </a:r>
        </a:p>
      </dsp:txBody>
      <dsp:txXfrm>
        <a:off x="545801" y="1024890"/>
        <a:ext cx="3867730" cy="512445"/>
      </dsp:txXfrm>
    </dsp:sp>
    <dsp:sp modelId="{C8975277-6C08-4CB8-80D5-58415C308694}">
      <dsp:nvSpPr>
        <dsp:cNvPr id="0" name=""/>
        <dsp:cNvSpPr/>
      </dsp:nvSpPr>
      <dsp:spPr>
        <a:xfrm>
          <a:off x="225523" y="960834"/>
          <a:ext cx="640556" cy="64055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in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2DD8444C-E317-41C5-BE39-C131A0941E73}">
      <dsp:nvSpPr>
        <dsp:cNvPr id="0" name=""/>
        <dsp:cNvSpPr/>
      </dsp:nvSpPr>
      <dsp:spPr>
        <a:xfrm>
          <a:off x="359527" y="1793557"/>
          <a:ext cx="4054004" cy="512445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06753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Percentages</a:t>
          </a:r>
        </a:p>
      </dsp:txBody>
      <dsp:txXfrm>
        <a:off x="359527" y="1793557"/>
        <a:ext cx="4054004" cy="512445"/>
      </dsp:txXfrm>
    </dsp:sp>
    <dsp:sp modelId="{E63F28BE-2B85-435E-82B4-1D60DEEFFD56}">
      <dsp:nvSpPr>
        <dsp:cNvPr id="0" name=""/>
        <dsp:cNvSpPr/>
      </dsp:nvSpPr>
      <dsp:spPr>
        <a:xfrm>
          <a:off x="39249" y="1729501"/>
          <a:ext cx="640556" cy="64055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in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D81C89-AC0D-4BFF-9223-D3157C1DDC5B}" type="datetimeFigureOut">
              <a:rPr lang="en-US" smtClean="0"/>
              <a:t>7/30/2022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33D7A2-C585-48BF-BF8C-C21FDC051F7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26620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43A52079-6997-47B8-B262-4ED5D2EA2D74}" type="datetime1">
              <a:rPr lang="en-US" smtClean="0"/>
              <a:t>7/30/2022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C80CA-06EA-4D97-A1EC-F2A229B592C4}" type="datetime1">
              <a:rPr lang="en-US" smtClean="0"/>
              <a:t>7/30/2022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60CC4-6CA2-4A99-B83B-711E420D000E}" type="datetime1">
              <a:rPr lang="en-US" smtClean="0"/>
              <a:t>7/30/2022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41ED8-AC2E-4560-8CC9-E6292DDF25B6}" type="datetime1">
              <a:rPr lang="en-US" smtClean="0"/>
              <a:t>7/30/2022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5238998-10EA-455D-8FDC-3EBC7E198582}" type="datetime1">
              <a:rPr lang="en-US" smtClean="0"/>
              <a:t>7/30/2022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4E9B6-2EC2-45E6-A437-DCC674AAC4AF}" type="datetime1">
              <a:rPr lang="en-US" smtClean="0"/>
              <a:t>7/30/2022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D4FF3-940D-4DDE-86D8-82D5A8663636}" type="datetime1">
              <a:rPr lang="en-US" smtClean="0"/>
              <a:t>7/30/2022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55261-7117-41BB-BB79-8C1909625493}" type="datetime1">
              <a:rPr lang="en-US" smtClean="0"/>
              <a:t>7/30/2022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204D7-DE7F-414C-8571-0012DE9EFCDB}" type="datetime1">
              <a:rPr lang="en-US" smtClean="0"/>
              <a:t>7/30/2022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E378FF3-85EA-48E5-8D8C-1DB156807E49}" type="datetime1">
              <a:rPr lang="en-US" smtClean="0"/>
              <a:t>7/30/2022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3F94F13-1676-4B68-A383-661B657F6E63}" type="datetime1">
              <a:rPr lang="en-US" smtClean="0"/>
              <a:t>7/30/2022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5CB83234-995D-4149-8E1E-BC120E9070D5}" type="datetime1">
              <a:rPr lang="en-US" smtClean="0"/>
              <a:t>7/30/2022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/><Relationship Id="rId3" Type="http://schemas.openxmlformats.org/officeDocument/2006/relationships/diagramLayout" Target="../diagrams/layout2.xml"/><Relationship Id="rId7" Type="http://schemas.openxmlformats.org/officeDocument/2006/relationships/diagramData" Target="../diagrams/data3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2.xml"/><Relationship Id="rId11" Type="http://schemas.microsoft.com/office/2007/relationships/diagramDrawing" Target="../diagrams/drawing3.xml"/><Relationship Id="rId5" Type="http://schemas.openxmlformats.org/officeDocument/2006/relationships/diagramColors" Target="../diagrams/colors2.xml"/><Relationship Id="rId10" Type="http://schemas.openxmlformats.org/officeDocument/2006/relationships/diagramColors" Target="../diagrams/colors3.xml"/><Relationship Id="rId4" Type="http://schemas.openxmlformats.org/officeDocument/2006/relationships/diagramQuickStyle" Target="../diagrams/quickStyle2.xml"/><Relationship Id="rId9" Type="http://schemas.openxmlformats.org/officeDocument/2006/relationships/diagramQuickStyle" Target="../diagrams/quickStyl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56C94072-1B34-48FB-9A9C-5A9A0FFC8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3" name="Picture 22" descr="extreme close up of line chart graphic">
            <a:extLst>
              <a:ext uri="{FF2B5EF4-FFF2-40B4-BE49-F238E27FC236}">
                <a16:creationId xmlns:a16="http://schemas.microsoft.com/office/drawing/2014/main" id="{B38A25AE-7B44-4EC1-BC0C-CF0FFF0367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A5019358-4900-4555-99FF-EF6AE90B8E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5670146" y="3710250"/>
            <a:ext cx="2131466" cy="1830903"/>
          </a:xfrm>
          <a:custGeom>
            <a:avLst/>
            <a:gdLst>
              <a:gd name="connsiteX0" fmla="*/ 2308583 w 2308583"/>
              <a:gd name="connsiteY0" fmla="*/ 1983044 h 1983044"/>
              <a:gd name="connsiteX1" fmla="*/ 462 w 2308583"/>
              <a:gd name="connsiteY1" fmla="*/ 1983044 h 1983044"/>
              <a:gd name="connsiteX2" fmla="*/ 0 w 2308583"/>
              <a:gd name="connsiteY2" fmla="*/ 1711185 h 1983044"/>
              <a:gd name="connsiteX3" fmla="*/ 2022607 w 2308583"/>
              <a:gd name="connsiteY3" fmla="*/ 1712117 h 1983044"/>
              <a:gd name="connsiteX4" fmla="*/ 2022607 w 2308583"/>
              <a:gd name="connsiteY4" fmla="*/ 0 h 1983044"/>
              <a:gd name="connsiteX5" fmla="*/ 2308583 w 2308583"/>
              <a:gd name="connsiteY5" fmla="*/ 0 h 1983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08583" h="1983044">
                <a:moveTo>
                  <a:pt x="2308583" y="1983044"/>
                </a:moveTo>
                <a:lnTo>
                  <a:pt x="462" y="1983044"/>
                </a:lnTo>
                <a:cubicBezTo>
                  <a:pt x="-462" y="1889214"/>
                  <a:pt x="923" y="1805015"/>
                  <a:pt x="0" y="1711185"/>
                </a:cubicBezTo>
                <a:lnTo>
                  <a:pt x="2022607" y="1712117"/>
                </a:lnTo>
                <a:lnTo>
                  <a:pt x="2022607" y="0"/>
                </a:lnTo>
                <a:lnTo>
                  <a:pt x="2308583" y="0"/>
                </a:lnTo>
                <a:close/>
              </a:path>
            </a:pathLst>
          </a:custGeom>
          <a:solidFill>
            <a:srgbClr val="FFFFFF">
              <a:alpha val="70000"/>
            </a:srgb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D5941F3-0256-4E90-BBBC-5A6EDEB8E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8004" y="4166755"/>
            <a:ext cx="5607908" cy="2040066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347C47-EF1D-4B02-906B-219155AD8D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98010" y="4333009"/>
            <a:ext cx="5268177" cy="1086237"/>
          </a:xfrm>
        </p:spPr>
        <p:txBody>
          <a:bodyPr>
            <a:normAutofit/>
          </a:bodyPr>
          <a:lstStyle/>
          <a:p>
            <a:pPr algn="l"/>
            <a:r>
              <a:rPr lang="en-US" sz="3600" dirty="0" err="1">
                <a:solidFill>
                  <a:srgbClr val="FFFFFF"/>
                </a:solidFill>
                <a:latin typeface="Algerian" panose="04020705040A02060702" pitchFamily="82" charset="0"/>
              </a:rPr>
              <a:t>dAta</a:t>
            </a:r>
            <a:r>
              <a:rPr lang="en-US" sz="3600" dirty="0">
                <a:solidFill>
                  <a:srgbClr val="FFFFFF"/>
                </a:solidFill>
                <a:latin typeface="Algerian" panose="04020705040A02060702" pitchFamily="82" charset="0"/>
              </a:rPr>
              <a:t> hackathon 2.0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A0527F-C5FD-4E9B-9F21-5D1FBA3131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98010" y="5419246"/>
            <a:ext cx="5268177" cy="531866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1800" dirty="0">
                <a:solidFill>
                  <a:srgbClr val="FFFFFF"/>
                </a:solidFill>
                <a:latin typeface="Algerian" panose="04020705040A02060702" pitchFamily="82" charset="0"/>
              </a:rPr>
              <a:t>TEAM BLUE</a:t>
            </a:r>
          </a:p>
        </p:txBody>
      </p:sp>
    </p:spTree>
    <p:extLst>
      <p:ext uri="{BB962C8B-B14F-4D97-AF65-F5344CB8AC3E}">
        <p14:creationId xmlns:p14="http://schemas.microsoft.com/office/powerpoint/2010/main" val="745576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E4AEA-99B7-693E-4FAC-909925EAD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lgerian" panose="04020705040A02060702" pitchFamily="82" charset="0"/>
              </a:rPr>
              <a:t>Reference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88860E3-73F5-BDBA-B947-3F7AAE6835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7105" y="2579426"/>
            <a:ext cx="11191164" cy="3742899"/>
          </a:xfrm>
        </p:spPr>
      </p:pic>
    </p:spTree>
    <p:extLst>
      <p:ext uri="{BB962C8B-B14F-4D97-AF65-F5344CB8AC3E}">
        <p14:creationId xmlns:p14="http://schemas.microsoft.com/office/powerpoint/2010/main" val="39305270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45A107-3DF8-D612-3B29-64BC3520D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lgerian" panose="04020705040A02060702" pitchFamily="82" charset="0"/>
              </a:rPr>
              <a:t>MEASURES OF DISPERSION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038EB6-D9CB-0136-1E01-84C9DDC17C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Measures of Dispersion that exist.</a:t>
            </a:r>
          </a:p>
          <a:p>
            <a:r>
              <a:rPr lang="en-US" sz="2400" dirty="0"/>
              <a:t>Which measures of dispersion are appropriate at the nominal level</a:t>
            </a:r>
          </a:p>
          <a:p>
            <a:endParaRPr lang="en-US" sz="20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2056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45A107-3DF8-D612-3B29-64BC3520D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lgerian" panose="04020705040A02060702" pitchFamily="82" charset="0"/>
              </a:rPr>
              <a:t>MEASURES OF DISPERSION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038EB6-D9CB-0136-1E01-84C9DDC17C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Measures of Dispersion that exist.</a:t>
            </a:r>
          </a:p>
          <a:p>
            <a:r>
              <a:rPr lang="en-US" sz="2400" dirty="0"/>
              <a:t>Which measures of dispersion are appropriate at the nominal level</a:t>
            </a:r>
          </a:p>
          <a:p>
            <a:r>
              <a:rPr lang="en-US" sz="2400" dirty="0"/>
              <a:t>Why are the measures of dispersion not </a:t>
            </a:r>
            <a:r>
              <a:rPr lang="en-US" sz="2400" dirty="0" err="1"/>
              <a:t>approprate</a:t>
            </a:r>
            <a:endParaRPr lang="en-US" sz="2400" dirty="0"/>
          </a:p>
          <a:p>
            <a:endParaRPr lang="en-US" sz="20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75715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161C4D-C7BF-5BA7-9C79-316AEFDC4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lgerian" panose="04020705040A02060702" pitchFamily="82" charset="0"/>
              </a:rPr>
              <a:t>Reference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7FF27DB-3FEC-56C9-9A37-C11D783D5A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5219" y="2361063"/>
            <a:ext cx="11191164" cy="3811137"/>
          </a:xfrm>
        </p:spPr>
      </p:pic>
    </p:spTree>
    <p:extLst>
      <p:ext uri="{BB962C8B-B14F-4D97-AF65-F5344CB8AC3E}">
        <p14:creationId xmlns:p14="http://schemas.microsoft.com/office/powerpoint/2010/main" val="42814455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60779-B043-7060-BB1E-3701B17D9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lgerian" panose="04020705040A02060702" pitchFamily="82" charset="0"/>
              </a:rPr>
              <a:t>Kurtosis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D6C951-0575-FDE1-DB3B-A6A323B990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Were the values positive or negative</a:t>
            </a:r>
          </a:p>
        </p:txBody>
      </p:sp>
    </p:spTree>
    <p:extLst>
      <p:ext uri="{BB962C8B-B14F-4D97-AF65-F5344CB8AC3E}">
        <p14:creationId xmlns:p14="http://schemas.microsoft.com/office/powerpoint/2010/main" val="5143112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60779-B043-7060-BB1E-3701B17D9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lgerian" panose="04020705040A02060702" pitchFamily="82" charset="0"/>
              </a:rPr>
              <a:t>Kurtosis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D6C951-0575-FDE1-DB3B-A6A323B990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Were the values positive or negative.</a:t>
            </a:r>
          </a:p>
          <a:p>
            <a:r>
              <a:rPr lang="en-US" sz="2800" dirty="0"/>
              <a:t>Which type of kurtosis is it by the sign of he values.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12258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60779-B043-7060-BB1E-3701B17D9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lgerian" panose="04020705040A02060702" pitchFamily="82" charset="0"/>
              </a:rPr>
              <a:t>Kurtosis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D6C951-0575-FDE1-DB3B-A6A323B990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Were the values positive or negative.</a:t>
            </a:r>
          </a:p>
          <a:p>
            <a:r>
              <a:rPr lang="en-US" sz="2800" dirty="0"/>
              <a:t>Which type of kurtosis is it by the sign of he values.</a:t>
            </a:r>
          </a:p>
          <a:p>
            <a:r>
              <a:rPr lang="en-US" sz="2800" dirty="0"/>
              <a:t>How is the shape described then.</a:t>
            </a:r>
          </a:p>
        </p:txBody>
      </p:sp>
    </p:spTree>
    <p:extLst>
      <p:ext uri="{BB962C8B-B14F-4D97-AF65-F5344CB8AC3E}">
        <p14:creationId xmlns:p14="http://schemas.microsoft.com/office/powerpoint/2010/main" val="9576308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BBDE5-CAA2-C922-E211-D6B2E78EC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lgerian" panose="04020705040A02060702" pitchFamily="82" charset="0"/>
              </a:rPr>
              <a:t>TABLES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33FACDB-EA5E-DC56-A652-BE955C229E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17676" y="-29020"/>
            <a:ext cx="8403039" cy="5964072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BE3F3A-EB07-568A-38B0-727CB8070F4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Frequency to organize the dataset.</a:t>
            </a:r>
          </a:p>
          <a:p>
            <a:r>
              <a:rPr lang="en-US" sz="2000" dirty="0"/>
              <a:t>Probability to get the percentage. </a:t>
            </a:r>
          </a:p>
          <a:p>
            <a:r>
              <a:rPr lang="en-US" sz="2000" dirty="0"/>
              <a:t>Percentage for visualization.</a:t>
            </a:r>
          </a:p>
        </p:txBody>
      </p:sp>
    </p:spTree>
    <p:extLst>
      <p:ext uri="{BB962C8B-B14F-4D97-AF65-F5344CB8AC3E}">
        <p14:creationId xmlns:p14="http://schemas.microsoft.com/office/powerpoint/2010/main" val="29664173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51F75-44C0-6DE4-D42F-B13CA083FAB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Algerian" panose="04020705040A02060702" pitchFamily="82" charset="0"/>
              </a:rPr>
              <a:t>VISUALIZATION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93E6482-2743-6D93-CBF0-B576DDE022F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800" b="1" dirty="0"/>
              <a:t>CHARTS AND GRAPHS</a:t>
            </a:r>
          </a:p>
        </p:txBody>
      </p:sp>
    </p:spTree>
    <p:extLst>
      <p:ext uri="{BB962C8B-B14F-4D97-AF65-F5344CB8AC3E}">
        <p14:creationId xmlns:p14="http://schemas.microsoft.com/office/powerpoint/2010/main" val="11193505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8553B8-D045-0326-7AEA-120897A622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lgerian" panose="04020705040A02060702" pitchFamily="82" charset="0"/>
              </a:rPr>
              <a:t>VISUALISATION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A20DD1-F2C4-3A99-5AFE-327AE80183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Use percentage frequencies to create pie charts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62460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7E326-D1F4-4032-960C-883280F8F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>
            <a:normAutofit/>
          </a:bodyPr>
          <a:lstStyle/>
          <a:p>
            <a:r>
              <a:rPr lang="en-US" dirty="0">
                <a:latin typeface="Algerian" panose="04020705040A02060702" pitchFamily="82" charset="0"/>
              </a:rPr>
              <a:t>MAIN OBJECTIVES</a:t>
            </a:r>
          </a:p>
        </p:txBody>
      </p:sp>
      <p:graphicFrame>
        <p:nvGraphicFramePr>
          <p:cNvPr id="5" name="Content Placeholder 2" descr="icon SmartArt graphic placeholder">
            <a:extLst>
              <a:ext uri="{FF2B5EF4-FFF2-40B4-BE49-F238E27FC236}">
                <a16:creationId xmlns:a16="http://schemas.microsoft.com/office/drawing/2014/main" id="{E04C5C5B-F932-40FC-AD54-EE8AB0C5822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17853136"/>
              </p:ext>
            </p:extLst>
          </p:nvPr>
        </p:nvGraphicFramePr>
        <p:xfrm>
          <a:off x="1371600" y="2286000"/>
          <a:ext cx="9601200" cy="358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244171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8553B8-D045-0326-7AEA-120897A622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lgerian" panose="04020705040A02060702" pitchFamily="82" charset="0"/>
              </a:rPr>
              <a:t>VISUALISATION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A20DD1-F2C4-3A99-5AFE-327AE80183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Use percentage frequencies to create pie charts</a:t>
            </a:r>
          </a:p>
          <a:p>
            <a:r>
              <a:rPr lang="en-US" sz="2800" dirty="0"/>
              <a:t>Use simple frequency distribution to create bar Graphs.</a:t>
            </a:r>
          </a:p>
        </p:txBody>
      </p:sp>
    </p:spTree>
    <p:extLst>
      <p:ext uri="{BB962C8B-B14F-4D97-AF65-F5344CB8AC3E}">
        <p14:creationId xmlns:p14="http://schemas.microsoft.com/office/powerpoint/2010/main" val="38237360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0CC1AC-9956-6152-4D40-D6F2215DA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For the Residency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ACB28F0-ED16-6F2A-86DD-95A70F1F937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371600" y="2524836"/>
            <a:ext cx="9601200" cy="3821373"/>
          </a:xfrm>
        </p:spPr>
      </p:pic>
    </p:spTree>
    <p:extLst>
      <p:ext uri="{BB962C8B-B14F-4D97-AF65-F5344CB8AC3E}">
        <p14:creationId xmlns:p14="http://schemas.microsoft.com/office/powerpoint/2010/main" val="10674158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9FAF2-409D-ECE4-B9F7-2A48359C3B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/>
          <a:lstStyle/>
          <a:p>
            <a:r>
              <a:rPr lang="en-US" dirty="0">
                <a:latin typeface="Algerian" panose="04020705040A02060702" pitchFamily="82" charset="0"/>
              </a:rPr>
              <a:t>GRAPH OF RESIDENCY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2C726AB2-018F-91AF-2A09-854C741024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6127" t="1718" r="15788" b="8108"/>
          <a:stretch/>
        </p:blipFill>
        <p:spPr>
          <a:xfrm>
            <a:off x="5650565" y="29080"/>
            <a:ext cx="6386759" cy="6828920"/>
          </a:xfrm>
        </p:spPr>
      </p:pic>
    </p:spTree>
    <p:extLst>
      <p:ext uri="{BB962C8B-B14F-4D97-AF65-F5344CB8AC3E}">
        <p14:creationId xmlns:p14="http://schemas.microsoft.com/office/powerpoint/2010/main" val="28673812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F5EF42-C0E7-FC75-7FE4-45B3DD240B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lgerian" panose="04020705040A02060702" pitchFamily="82" charset="0"/>
              </a:rPr>
              <a:t>Table for kids Age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BB43350-81E4-5E55-FD4B-086C0C6A83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82225" y="2674369"/>
            <a:ext cx="9693339" cy="3497831"/>
          </a:xfrm>
        </p:spPr>
      </p:pic>
    </p:spTree>
    <p:extLst>
      <p:ext uri="{BB962C8B-B14F-4D97-AF65-F5344CB8AC3E}">
        <p14:creationId xmlns:p14="http://schemas.microsoft.com/office/powerpoint/2010/main" val="4262737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B2768E-D299-FDBD-DDCC-C332CFB1E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lgerian" panose="04020705040A02060702" pitchFamily="82" charset="0"/>
              </a:rPr>
              <a:t>GRAPH OF KIDS AGE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109397B-D295-1C5D-8FDE-92FADCD8DE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46654" y="150125"/>
            <a:ext cx="7345808" cy="6346208"/>
          </a:xfrm>
        </p:spPr>
      </p:pic>
    </p:spTree>
    <p:extLst>
      <p:ext uri="{BB962C8B-B14F-4D97-AF65-F5344CB8AC3E}">
        <p14:creationId xmlns:p14="http://schemas.microsoft.com/office/powerpoint/2010/main" val="35478573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68952B-C8AC-AE5D-2D66-86A911F27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lgerian" panose="04020705040A02060702" pitchFamily="82" charset="0"/>
              </a:rPr>
              <a:t>Table of Women BMI status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C9628DF-A6C0-855D-F89A-E52FF86B68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1600" y="2183333"/>
            <a:ext cx="9601200" cy="3786733"/>
          </a:xfrm>
        </p:spPr>
      </p:pic>
    </p:spTree>
    <p:extLst>
      <p:ext uri="{BB962C8B-B14F-4D97-AF65-F5344CB8AC3E}">
        <p14:creationId xmlns:p14="http://schemas.microsoft.com/office/powerpoint/2010/main" val="6843636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93BD7B-F436-A7B6-80E8-9283F27D5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lgerian" panose="04020705040A02060702" pitchFamily="82" charset="0"/>
              </a:rPr>
              <a:t>GRAPH OF WOMEN BMI STATUS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886EDC3-4DAA-3629-2EB3-3856AA81B1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27344" y="173628"/>
            <a:ext cx="8011235" cy="6319673"/>
          </a:xfrm>
        </p:spPr>
      </p:pic>
    </p:spTree>
    <p:extLst>
      <p:ext uri="{BB962C8B-B14F-4D97-AF65-F5344CB8AC3E}">
        <p14:creationId xmlns:p14="http://schemas.microsoft.com/office/powerpoint/2010/main" val="28291595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718600-A306-61C6-73E6-512926702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lgerian" panose="04020705040A02060702" pitchFamily="82" charset="0"/>
              </a:rPr>
              <a:t>Table of Diarrhea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FB06B8E-7942-5289-9B61-BDE1E9D06A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8992" y="2615168"/>
            <a:ext cx="10517368" cy="3444438"/>
          </a:xfrm>
        </p:spPr>
      </p:pic>
    </p:spTree>
    <p:extLst>
      <p:ext uri="{BB962C8B-B14F-4D97-AF65-F5344CB8AC3E}">
        <p14:creationId xmlns:p14="http://schemas.microsoft.com/office/powerpoint/2010/main" val="33994228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5805CB-06AD-6C75-FF55-469D7E0FDC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lgerian" panose="04020705040A02060702" pitchFamily="82" charset="0"/>
              </a:rPr>
              <a:t>GRAPH OF DIARRHEA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55A1E35-7FCA-785E-F322-6C13B2AA5F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6388" t="2358" r="15526" b="6994"/>
          <a:stretch/>
        </p:blipFill>
        <p:spPr>
          <a:xfrm>
            <a:off x="5565641" y="0"/>
            <a:ext cx="6653280" cy="6858000"/>
          </a:xfrm>
        </p:spPr>
      </p:pic>
    </p:spTree>
    <p:extLst>
      <p:ext uri="{BB962C8B-B14F-4D97-AF65-F5344CB8AC3E}">
        <p14:creationId xmlns:p14="http://schemas.microsoft.com/office/powerpoint/2010/main" val="9097301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B900E0-EC74-7A16-C814-C5C01EDABE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lgerian" panose="04020705040A02060702" pitchFamily="82" charset="0"/>
              </a:rPr>
              <a:t>DATA MODELLING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09A9D6F-A0B9-A86E-6D4D-39E9BDD35B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29773" y="0"/>
            <a:ext cx="8572729" cy="6967182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2BAFE3-2432-EF9F-466D-3BC3EC41D1F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Visualizing the Model</a:t>
            </a:r>
          </a:p>
        </p:txBody>
      </p:sp>
    </p:spTree>
    <p:extLst>
      <p:ext uri="{BB962C8B-B14F-4D97-AF65-F5344CB8AC3E}">
        <p14:creationId xmlns:p14="http://schemas.microsoft.com/office/powerpoint/2010/main" val="9954134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923DA9-3729-344B-1E03-0F4DFF161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lgerian" panose="04020705040A02060702" pitchFamily="82" charset="0"/>
              </a:rPr>
              <a:t>DATA ANALYSIS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21A96A-46CD-F2AD-A451-CC476F6E17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Algerian" panose="04020705040A02060702" pitchFamily="82" charset="0"/>
              </a:rPr>
              <a:t>SUMMARIES: “PSYC”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E5DD2CF2-6DDE-7ACF-9843-19CB23486394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138440780"/>
              </p:ext>
            </p:extLst>
          </p:nvPr>
        </p:nvGraphicFramePr>
        <p:xfrm>
          <a:off x="1371600" y="3305175"/>
          <a:ext cx="4443413" cy="25622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02D5286-DC53-F502-B8AD-889BC6EE76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>
                <a:latin typeface="Algerian" panose="04020705040A02060702" pitchFamily="82" charset="0"/>
              </a:rPr>
              <a:t>TABLES:</a:t>
            </a: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3BF0DEAD-04C0-38E7-A229-8948297BFC96}"/>
              </a:ext>
            </a:extLst>
          </p:cNvPr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1384003869"/>
              </p:ext>
            </p:extLst>
          </p:nvPr>
        </p:nvGraphicFramePr>
        <p:xfrm>
          <a:off x="6524625" y="3305175"/>
          <a:ext cx="4445000" cy="25622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20461861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82BED0-F29B-A933-A175-22D0A486B5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lgerian" panose="04020705040A02060702" pitchFamily="82" charset="0"/>
              </a:rPr>
              <a:t>DATA MODELING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A4DD5-BC7A-2F19-61C9-AC7F116C2F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Cleaning the data set to eliminate missing values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Create data Frame that contains only the target variable and important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partitioning the Dataset ~ </a:t>
            </a:r>
            <a:r>
              <a:rPr lang="en-US" sz="2800" dirty="0" err="1"/>
              <a:t>train_set</a:t>
            </a:r>
            <a:r>
              <a:rPr lang="en-US" sz="2800" dirty="0"/>
              <a:t> = 70% </a:t>
            </a:r>
            <a:r>
              <a:rPr lang="en-US" sz="2800" dirty="0" err="1"/>
              <a:t>test_set</a:t>
            </a:r>
            <a:r>
              <a:rPr lang="en-US" sz="2800" dirty="0"/>
              <a:t> = 30%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Train the decision tree classifier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Predicting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confusion matrix for evaluating the model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33832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E8DCBB-7139-9380-F68B-3DBE705B7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MODELLING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84B58F3-ADCB-D352-50CE-72BDE794CB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30" t="-2478" r="-230" b="18497"/>
          <a:stretch/>
        </p:blipFill>
        <p:spPr>
          <a:xfrm>
            <a:off x="5513394" y="-204475"/>
            <a:ext cx="6496636" cy="7089831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5B30FD-496B-3269-3521-5299F895642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sz="2000" b="1" dirty="0"/>
              <a:t>confusion matrix for evaluating the model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01097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25A133-6D26-A408-10B5-EB7169AD4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latin typeface="Algerian" panose="04020705040A02060702" pitchFamily="82" charset="0"/>
              </a:rPr>
              <a:t>DATA VISUALISATION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FEC1A0-4644-045C-7D0E-4AC17D6FFC1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tx1"/>
                </a:solidFill>
              </a:rPr>
              <a:t>ggplot2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 err="1">
                <a:solidFill>
                  <a:schemeClr val="tx1"/>
                </a:solidFill>
              </a:rPr>
              <a:t>ggtheme</a:t>
            </a:r>
            <a:endParaRPr lang="en-US" sz="36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 err="1">
                <a:solidFill>
                  <a:schemeClr val="tx1"/>
                </a:solidFill>
              </a:rPr>
              <a:t>ggtheme</a:t>
            </a:r>
            <a:endParaRPr lang="en-US" sz="3600" dirty="0">
              <a:solidFill>
                <a:schemeClr val="tx1"/>
              </a:solidFill>
            </a:endParaRPr>
          </a:p>
        </p:txBody>
      </p:sp>
      <p:pic>
        <p:nvPicPr>
          <p:cNvPr id="26" name="Content Placeholder 25">
            <a:extLst>
              <a:ext uri="{FF2B5EF4-FFF2-40B4-BE49-F238E27FC236}">
                <a16:creationId xmlns:a16="http://schemas.microsoft.com/office/drawing/2014/main" id="{8BF4C3B3-0EEC-722D-2796-A37F0D01A0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81934" y="-1"/>
            <a:ext cx="6946711" cy="6898902"/>
          </a:xfrm>
        </p:spPr>
      </p:pic>
    </p:spTree>
    <p:extLst>
      <p:ext uri="{BB962C8B-B14F-4D97-AF65-F5344CB8AC3E}">
        <p14:creationId xmlns:p14="http://schemas.microsoft.com/office/powerpoint/2010/main" val="36555899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3D469F-4556-F782-4A20-7CB9D71E8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lgerian" panose="04020705040A02060702" pitchFamily="82" charset="0"/>
              </a:rPr>
              <a:t>DATA MODELLING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6E1EE8E-4AA7-2B75-92D6-8CAB69AF64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325" r="17381"/>
          <a:stretch/>
        </p:blipFill>
        <p:spPr>
          <a:xfrm>
            <a:off x="5501947" y="0"/>
            <a:ext cx="8526684" cy="6858000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8653AA-1F5D-EBC5-2569-19544ABC71B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RANDOM FOREST CLASSIFICATION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SUPERVISED LEARNING</a:t>
            </a:r>
          </a:p>
          <a:p>
            <a:r>
              <a:rPr lang="en-US" dirty="0"/>
              <a:t>	   </a:t>
            </a:r>
          </a:p>
        </p:txBody>
      </p:sp>
    </p:spTree>
    <p:extLst>
      <p:ext uri="{BB962C8B-B14F-4D97-AF65-F5344CB8AC3E}">
        <p14:creationId xmlns:p14="http://schemas.microsoft.com/office/powerpoint/2010/main" val="28069945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641F77-51AA-CC0F-F963-0ABBE341C2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Algerian" panose="04020705040A02060702" pitchFamily="82" charset="0"/>
              </a:rPr>
              <a:t>PRELIMINARY DATA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E35968-4A3A-AC0F-92E9-E336A7B7CBA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800" b="1" dirty="0"/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30683887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4CE5E-423E-53F8-4FF8-8D11FB961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latin typeface="Algerian" panose="04020705040A02060702" pitchFamily="82" charset="0"/>
              </a:rPr>
              <a:t>INTRODUCTION</a:t>
            </a:r>
            <a:endParaRPr lang="en-US" sz="4400" dirty="0">
              <a:latin typeface="Algerian" panose="04020705040A02060702" pitchFamily="82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79EE54-3633-26C8-9AEF-1710691613A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Number of observations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Number of attributes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Meaningful variables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Missing data</a:t>
            </a:r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04BAA9C9-F5AE-92E9-531A-E55E5F7694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59979"/>
          <a:stretch/>
        </p:blipFill>
        <p:spPr>
          <a:xfrm>
            <a:off x="5556738" y="42374"/>
            <a:ext cx="6635261" cy="6635700"/>
          </a:xfrm>
        </p:spPr>
      </p:pic>
    </p:spTree>
    <p:extLst>
      <p:ext uri="{BB962C8B-B14F-4D97-AF65-F5344CB8AC3E}">
        <p14:creationId xmlns:p14="http://schemas.microsoft.com/office/powerpoint/2010/main" val="12380357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2306F1-4E34-8156-3473-E3EEF6D66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lgerian" panose="04020705040A02060702" pitchFamily="82" charset="0"/>
              </a:rPr>
              <a:t>CENTRAL TENDENCIES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D713C2-17A2-B3C1-C9A7-82E7C85872D8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Why not mean or median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Why mode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Why a function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Prove of functions efficiency</a:t>
            </a:r>
          </a:p>
          <a:p>
            <a:endParaRPr lang="en-US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AD889E59-20AA-D542-B742-A008DBBD0C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5764" b="-433"/>
          <a:stretch/>
        </p:blipFill>
        <p:spPr>
          <a:xfrm>
            <a:off x="5528799" y="0"/>
            <a:ext cx="9720257" cy="3603009"/>
          </a:xfr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83F07A4-6187-49B4-BECE-00915A579F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8799" y="3603009"/>
            <a:ext cx="11891713" cy="3263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6723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45A107-3DF8-D612-3B29-64BC3520D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lgerian" panose="04020705040A02060702" pitchFamily="82" charset="0"/>
              </a:rPr>
              <a:t>MEASURES OF DISPERSION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038EB6-D9CB-0136-1E01-84C9DDC17C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Measures of Dispersion that exist.</a:t>
            </a:r>
          </a:p>
          <a:p>
            <a:pPr marL="0" indent="0">
              <a:buNone/>
            </a:pPr>
            <a:endParaRPr lang="en-US" sz="2000" dirty="0"/>
          </a:p>
          <a:p>
            <a:endParaRPr lang="en-US" sz="20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800217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C45FB24-BEC6-4D44-888B-84AEBBA2DC0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FD9A38F-9A2C-42E5-9013-4C4B1FFCB4F6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07ECF6D8-9EA4-45A1-AFEB-B7C326AF085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Crop design</Template>
  <TotalTime>366</TotalTime>
  <Words>330</Words>
  <Application>Microsoft Office PowerPoint</Application>
  <PresentationFormat>Widescreen</PresentationFormat>
  <Paragraphs>87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6" baseType="lpstr">
      <vt:lpstr>Algerian</vt:lpstr>
      <vt:lpstr>Arial</vt:lpstr>
      <vt:lpstr>Calibri</vt:lpstr>
      <vt:lpstr>Franklin Gothic Book</vt:lpstr>
      <vt:lpstr>Crop</vt:lpstr>
      <vt:lpstr>dAta hackathon 2.0</vt:lpstr>
      <vt:lpstr>MAIN OBJECTIVES</vt:lpstr>
      <vt:lpstr>DATA ANALYSIS</vt:lpstr>
      <vt:lpstr>DATA VISUALISATION</vt:lpstr>
      <vt:lpstr>DATA MODELLING</vt:lpstr>
      <vt:lpstr>PRELIMINARY DATA ANALYSIS</vt:lpstr>
      <vt:lpstr>INTRODUCTION</vt:lpstr>
      <vt:lpstr>CENTRAL TENDENCIES</vt:lpstr>
      <vt:lpstr>MEASURES OF DISPERSION</vt:lpstr>
      <vt:lpstr>Reference</vt:lpstr>
      <vt:lpstr>MEASURES OF DISPERSION</vt:lpstr>
      <vt:lpstr>MEASURES OF DISPERSION</vt:lpstr>
      <vt:lpstr>Reference</vt:lpstr>
      <vt:lpstr>Kurtosis</vt:lpstr>
      <vt:lpstr>Kurtosis</vt:lpstr>
      <vt:lpstr>Kurtosis</vt:lpstr>
      <vt:lpstr>TABLES</vt:lpstr>
      <vt:lpstr>VISUALIZATION</vt:lpstr>
      <vt:lpstr>VISUALISATION</vt:lpstr>
      <vt:lpstr>VISUALISATION</vt:lpstr>
      <vt:lpstr>Table For the Residency</vt:lpstr>
      <vt:lpstr>GRAPH OF RESIDENCY</vt:lpstr>
      <vt:lpstr>Table for kids Age</vt:lpstr>
      <vt:lpstr>GRAPH OF KIDS AGE</vt:lpstr>
      <vt:lpstr>Table of Women BMI status</vt:lpstr>
      <vt:lpstr>GRAPH OF WOMEN BMI STATUS</vt:lpstr>
      <vt:lpstr>Table of Diarrhea</vt:lpstr>
      <vt:lpstr>GRAPH OF DIARRHEA</vt:lpstr>
      <vt:lpstr>DATA MODELLING</vt:lpstr>
      <vt:lpstr>DATA MODELING</vt:lpstr>
      <vt:lpstr>DATA MODELLING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hackathon 2.0</dc:title>
  <dc:creator>Selorm Lumor</dc:creator>
  <cp:lastModifiedBy>Selorm Lumor</cp:lastModifiedBy>
  <cp:revision>3</cp:revision>
  <dcterms:created xsi:type="dcterms:W3CDTF">2022-07-30T01:50:32Z</dcterms:created>
  <dcterms:modified xsi:type="dcterms:W3CDTF">2022-07-30T08:31:36Z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